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27" r:id="rId2"/>
    <p:sldId id="328" r:id="rId3"/>
    <p:sldId id="329" r:id="rId4"/>
    <p:sldId id="337" r:id="rId5"/>
    <p:sldId id="338" r:id="rId6"/>
    <p:sldId id="339" r:id="rId7"/>
    <p:sldId id="340" r:id="rId8"/>
    <p:sldId id="342" r:id="rId9"/>
    <p:sldId id="341" r:id="rId10"/>
    <p:sldId id="343" r:id="rId11"/>
    <p:sldId id="344" r:id="rId12"/>
    <p:sldId id="345" r:id="rId13"/>
    <p:sldId id="336" r:id="rId14"/>
  </p:sldIdLst>
  <p:sldSz cx="9144000" cy="5143500" type="screen16x9"/>
  <p:notesSz cx="6858000" cy="9144000"/>
  <p:custDataLst>
    <p:tags r:id="rId17"/>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7900"/>
    <a:srgbClr val="BB650E"/>
    <a:srgbClr val="B5691D"/>
    <a:srgbClr val="CE8455"/>
    <a:srgbClr val="385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5" autoAdjust="0"/>
    <p:restoredTop sz="71444" autoAdjust="0"/>
  </p:normalViewPr>
  <p:slideViewPr>
    <p:cSldViewPr>
      <p:cViewPr>
        <p:scale>
          <a:sx n="100" d="100"/>
          <a:sy n="100" d="100"/>
        </p:scale>
        <p:origin x="-1788" y="-33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76F335A8-E32C-4B53-AC2D-8C1DDE21E591}" type="presOf" srcId="{5528C6EA-D039-4A91-BB0C-0A1E5327DD11}" destId="{C370641A-EC67-429A-807E-B36787FD05F3}"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2CB7AE98-3946-4FB1-83A4-94A5E104B494}" type="presOf" srcId="{12A0DB83-FC15-4382-9743-B79FECE725C8}" destId="{144073C9-F567-446F-9CD9-700A4D93A69B}"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D531BA60-CC11-42D3-AD9E-5A24DB0C35C2}" type="presOf" srcId="{43FE7C9F-91D6-497D-9E7A-E21B93F3E6E9}" destId="{EE82EBC4-27CF-4E5B-89DD-BB6242F95A0A}" srcOrd="0" destOrd="0" presId="urn:microsoft.com/office/officeart/2005/8/layout/process4"/>
    <dgm:cxn modelId="{29E8D2E6-52B8-4062-AC2C-E832C1B2CAF0}" type="presOf" srcId="{9E41FC3B-0967-43F2-95F5-3194B06BDF89}" destId="{E7F16081-A528-4703-9F21-FF610635E9D2}" srcOrd="0" destOrd="0" presId="urn:microsoft.com/office/officeart/2005/8/layout/process4"/>
    <dgm:cxn modelId="{83AB3B23-A7DD-4952-8668-869B58B23F2C}" type="presOf" srcId="{85ECFEB5-0936-4338-BA7D-A00D815F9D65}" destId="{7C021D10-4DC9-423F-9C58-4195365A23E8}" srcOrd="0" destOrd="0" presId="urn:microsoft.com/office/officeart/2005/8/layout/process4"/>
    <dgm:cxn modelId="{B3B1F9AE-AE33-491D-9C4A-58876EF807C5}" type="presOf" srcId="{71AAB011-6A48-40C1-B6D4-44F018EE5D01}" destId="{77024F5A-A281-410C-A531-DDDD1B3324FD}" srcOrd="0" destOrd="0" presId="urn:microsoft.com/office/officeart/2005/8/layout/process4"/>
    <dgm:cxn modelId="{60A1712E-894A-4FD1-B298-913925ED845C}" type="presParOf" srcId="{E7F16081-A528-4703-9F21-FF610635E9D2}" destId="{D7B310BD-6203-453A-9E0D-5C79552C77A3}" srcOrd="0" destOrd="0" presId="urn:microsoft.com/office/officeart/2005/8/layout/process4"/>
    <dgm:cxn modelId="{6A4623E3-D754-4188-93B2-16199CC17F91}" type="presParOf" srcId="{D7B310BD-6203-453A-9E0D-5C79552C77A3}" destId="{7C021D10-4DC9-423F-9C58-4195365A23E8}" srcOrd="0" destOrd="0" presId="urn:microsoft.com/office/officeart/2005/8/layout/process4"/>
    <dgm:cxn modelId="{A3BCF18B-20A2-4BBD-8CC5-E28AFABCEB50}" type="presParOf" srcId="{E7F16081-A528-4703-9F21-FF610635E9D2}" destId="{5198113B-B5E1-4DB4-93FC-C5CFD5E4D464}" srcOrd="1" destOrd="0" presId="urn:microsoft.com/office/officeart/2005/8/layout/process4"/>
    <dgm:cxn modelId="{472CE2ED-0934-48FE-85B3-B88B10176CA2}" type="presParOf" srcId="{E7F16081-A528-4703-9F21-FF610635E9D2}" destId="{05D4B210-8BFA-4425-BB0D-70FA77A73D70}" srcOrd="2" destOrd="0" presId="urn:microsoft.com/office/officeart/2005/8/layout/process4"/>
    <dgm:cxn modelId="{FC51B351-19E4-423E-8817-0ED4A1521ADE}" type="presParOf" srcId="{05D4B210-8BFA-4425-BB0D-70FA77A73D70}" destId="{77024F5A-A281-410C-A531-DDDD1B3324FD}" srcOrd="0" destOrd="0" presId="urn:microsoft.com/office/officeart/2005/8/layout/process4"/>
    <dgm:cxn modelId="{6CABE981-31A3-4342-9DE8-DDE6EEB25ECD}" type="presParOf" srcId="{E7F16081-A528-4703-9F21-FF610635E9D2}" destId="{CAD5CD88-6718-4147-ACE8-0F5CBF310809}" srcOrd="3" destOrd="0" presId="urn:microsoft.com/office/officeart/2005/8/layout/process4"/>
    <dgm:cxn modelId="{73F38CC8-7C06-4129-AAE2-743488FF7016}" type="presParOf" srcId="{E7F16081-A528-4703-9F21-FF610635E9D2}" destId="{59600E83-852C-4989-B707-6DCEFB5EDD84}" srcOrd="4" destOrd="0" presId="urn:microsoft.com/office/officeart/2005/8/layout/process4"/>
    <dgm:cxn modelId="{4C9B5A84-6546-4E68-B118-B66F98829168}" type="presParOf" srcId="{59600E83-852C-4989-B707-6DCEFB5EDD84}" destId="{144073C9-F567-446F-9CD9-700A4D93A69B}" srcOrd="0" destOrd="0" presId="urn:microsoft.com/office/officeart/2005/8/layout/process4"/>
    <dgm:cxn modelId="{A232B469-0CE4-408A-AB04-ADE489831040}" type="presParOf" srcId="{E7F16081-A528-4703-9F21-FF610635E9D2}" destId="{4CB108C1-9A49-418B-83EE-137DCFB61F74}" srcOrd="5" destOrd="0" presId="urn:microsoft.com/office/officeart/2005/8/layout/process4"/>
    <dgm:cxn modelId="{CCB534B0-1636-4CA2-8391-1CFF58CE0273}" type="presParOf" srcId="{E7F16081-A528-4703-9F21-FF610635E9D2}" destId="{3C272758-D4D1-4219-80F7-9FF443E8C8B8}" srcOrd="6" destOrd="0" presId="urn:microsoft.com/office/officeart/2005/8/layout/process4"/>
    <dgm:cxn modelId="{5048A3C0-DC7F-4653-AB9D-27C493F363B4}" type="presParOf" srcId="{3C272758-D4D1-4219-80F7-9FF443E8C8B8}" destId="{EE82EBC4-27CF-4E5B-89DD-BB6242F95A0A}" srcOrd="0" destOrd="0" presId="urn:microsoft.com/office/officeart/2005/8/layout/process4"/>
    <dgm:cxn modelId="{43586A9C-3B64-468A-B346-0CF136A54B47}" type="presParOf" srcId="{E7F16081-A528-4703-9F21-FF610635E9D2}" destId="{5BFDE0B3-75EC-45F4-8F01-3A481DB25320}" srcOrd="7" destOrd="0" presId="urn:microsoft.com/office/officeart/2005/8/layout/process4"/>
    <dgm:cxn modelId="{24DA15E1-8CD5-4C93-ABC3-39B6B946E224}" type="presParOf" srcId="{E7F16081-A528-4703-9F21-FF610635E9D2}" destId="{045513E4-A8E1-45D6-B2DB-57A17B0D1E58}" srcOrd="8" destOrd="0" presId="urn:microsoft.com/office/officeart/2005/8/layout/process4"/>
    <dgm:cxn modelId="{EA8684EB-67FA-4CE5-8BAB-B53804B3587E}"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custLinFactNeighborY="-137"/>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4FEE37B1-2404-48E5-9BDB-A0A65A4F728E}" type="presOf" srcId="{85ECFEB5-0936-4338-BA7D-A00D815F9D65}" destId="{7C021D10-4DC9-423F-9C58-4195365A23E8}" srcOrd="0" destOrd="0" presId="urn:microsoft.com/office/officeart/2005/8/layout/process4"/>
    <dgm:cxn modelId="{CA720AC0-F9E2-4A61-B1B3-CFEA21144EDA}" type="presOf" srcId="{43FE7C9F-91D6-497D-9E7A-E21B93F3E6E9}" destId="{EE82EBC4-27CF-4E5B-89DD-BB6242F95A0A}" srcOrd="0" destOrd="0" presId="urn:microsoft.com/office/officeart/2005/8/layout/process4"/>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B03E7E90-BF98-4D30-963E-611564E1027D}" type="presOf" srcId="{12A0DB83-FC15-4382-9743-B79FECE725C8}" destId="{144073C9-F567-446F-9CD9-700A4D93A69B}" srcOrd="0" destOrd="0" presId="urn:microsoft.com/office/officeart/2005/8/layout/process4"/>
    <dgm:cxn modelId="{A3C234E4-1086-4D90-A214-FB8174886142}" type="presOf" srcId="{71AAB011-6A48-40C1-B6D4-44F018EE5D01}" destId="{77024F5A-A281-410C-A531-DDDD1B3324FD}" srcOrd="0" destOrd="0" presId="urn:microsoft.com/office/officeart/2005/8/layout/process4"/>
    <dgm:cxn modelId="{CB49495C-CEF6-45DC-B7D4-EE0AA40A7790}" type="presOf" srcId="{9E41FC3B-0967-43F2-95F5-3194B06BDF89}" destId="{E7F16081-A528-4703-9F21-FF610635E9D2}" srcOrd="0" destOrd="0" presId="urn:microsoft.com/office/officeart/2005/8/layout/process4"/>
    <dgm:cxn modelId="{B118A081-16D0-479D-BBF1-593917689948}" type="presOf" srcId="{5528C6EA-D039-4A91-BB0C-0A1E5327DD11}" destId="{C370641A-EC67-429A-807E-B36787FD05F3}" srcOrd="0" destOrd="0" presId="urn:microsoft.com/office/officeart/2005/8/layout/process4"/>
    <dgm:cxn modelId="{947288DD-5ED4-41DF-B661-AE6C14AB6919}" type="presParOf" srcId="{E7F16081-A528-4703-9F21-FF610635E9D2}" destId="{D7B310BD-6203-453A-9E0D-5C79552C77A3}" srcOrd="0" destOrd="0" presId="urn:microsoft.com/office/officeart/2005/8/layout/process4"/>
    <dgm:cxn modelId="{3F0917C0-55D4-45E1-94FC-8E9748C567E9}" type="presParOf" srcId="{D7B310BD-6203-453A-9E0D-5C79552C77A3}" destId="{7C021D10-4DC9-423F-9C58-4195365A23E8}" srcOrd="0" destOrd="0" presId="urn:microsoft.com/office/officeart/2005/8/layout/process4"/>
    <dgm:cxn modelId="{35C33A09-D6C4-48EE-B771-3FDBC4D12C2D}" type="presParOf" srcId="{E7F16081-A528-4703-9F21-FF610635E9D2}" destId="{5198113B-B5E1-4DB4-93FC-C5CFD5E4D464}" srcOrd="1" destOrd="0" presId="urn:microsoft.com/office/officeart/2005/8/layout/process4"/>
    <dgm:cxn modelId="{4043409F-5942-40FC-8215-B6B77590CEF1}" type="presParOf" srcId="{E7F16081-A528-4703-9F21-FF610635E9D2}" destId="{05D4B210-8BFA-4425-BB0D-70FA77A73D70}" srcOrd="2" destOrd="0" presId="urn:microsoft.com/office/officeart/2005/8/layout/process4"/>
    <dgm:cxn modelId="{69DDFAE0-DB51-426D-ABBF-6009EF37BB4D}" type="presParOf" srcId="{05D4B210-8BFA-4425-BB0D-70FA77A73D70}" destId="{77024F5A-A281-410C-A531-DDDD1B3324FD}" srcOrd="0" destOrd="0" presId="urn:microsoft.com/office/officeart/2005/8/layout/process4"/>
    <dgm:cxn modelId="{7A2235AA-E1F3-4DAF-B84E-FFC1FAFE74B0}" type="presParOf" srcId="{E7F16081-A528-4703-9F21-FF610635E9D2}" destId="{CAD5CD88-6718-4147-ACE8-0F5CBF310809}" srcOrd="3" destOrd="0" presId="urn:microsoft.com/office/officeart/2005/8/layout/process4"/>
    <dgm:cxn modelId="{E85448FA-C243-4412-B121-06FD35F66817}" type="presParOf" srcId="{E7F16081-A528-4703-9F21-FF610635E9D2}" destId="{59600E83-852C-4989-B707-6DCEFB5EDD84}" srcOrd="4" destOrd="0" presId="urn:microsoft.com/office/officeart/2005/8/layout/process4"/>
    <dgm:cxn modelId="{D6169329-54ED-43F6-A6AD-930E33AC3EE5}" type="presParOf" srcId="{59600E83-852C-4989-B707-6DCEFB5EDD84}" destId="{144073C9-F567-446F-9CD9-700A4D93A69B}" srcOrd="0" destOrd="0" presId="urn:microsoft.com/office/officeart/2005/8/layout/process4"/>
    <dgm:cxn modelId="{B92B4F2B-656A-41B6-8089-EE70882DA9C3}" type="presParOf" srcId="{E7F16081-A528-4703-9F21-FF610635E9D2}" destId="{4CB108C1-9A49-418B-83EE-137DCFB61F74}" srcOrd="5" destOrd="0" presId="urn:microsoft.com/office/officeart/2005/8/layout/process4"/>
    <dgm:cxn modelId="{00291B51-FE44-49F8-8C18-B116CFB79AED}" type="presParOf" srcId="{E7F16081-A528-4703-9F21-FF610635E9D2}" destId="{3C272758-D4D1-4219-80F7-9FF443E8C8B8}" srcOrd="6" destOrd="0" presId="urn:microsoft.com/office/officeart/2005/8/layout/process4"/>
    <dgm:cxn modelId="{932B5BD4-2631-4C01-B9B3-6CFFEE104B9C}" type="presParOf" srcId="{3C272758-D4D1-4219-80F7-9FF443E8C8B8}" destId="{EE82EBC4-27CF-4E5B-89DD-BB6242F95A0A}" srcOrd="0" destOrd="0" presId="urn:microsoft.com/office/officeart/2005/8/layout/process4"/>
    <dgm:cxn modelId="{40E33567-88D5-44E2-980D-E6536D3381CE}" type="presParOf" srcId="{E7F16081-A528-4703-9F21-FF610635E9D2}" destId="{5BFDE0B3-75EC-45F4-8F01-3A481DB25320}" srcOrd="7" destOrd="0" presId="urn:microsoft.com/office/officeart/2005/8/layout/process4"/>
    <dgm:cxn modelId="{7AE16598-C23A-4747-A7B0-1EB0193E35BA}" type="presParOf" srcId="{E7F16081-A528-4703-9F21-FF610635E9D2}" destId="{045513E4-A8E1-45D6-B2DB-57A17B0D1E58}" srcOrd="8" destOrd="0" presId="urn:microsoft.com/office/officeart/2005/8/layout/process4"/>
    <dgm:cxn modelId="{99D5CAC9-D0E1-44E2-A913-5742F8F7C947}"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F65F063E-18BF-49B9-B676-BA90FB527770}" type="presOf" srcId="{12A0DB83-FC15-4382-9743-B79FECE725C8}" destId="{144073C9-F567-446F-9CD9-700A4D93A69B}" srcOrd="0" destOrd="0" presId="urn:microsoft.com/office/officeart/2005/8/layout/process4"/>
    <dgm:cxn modelId="{DA5136CD-F20C-4769-94C2-5E2283834F2E}" type="presOf" srcId="{9E41FC3B-0967-43F2-95F5-3194B06BDF89}" destId="{E7F16081-A528-4703-9F21-FF610635E9D2}" srcOrd="0" destOrd="0" presId="urn:microsoft.com/office/officeart/2005/8/layout/process4"/>
    <dgm:cxn modelId="{39766F34-0296-4D96-9432-693095E88295}" type="presOf" srcId="{71AAB011-6A48-40C1-B6D4-44F018EE5D01}" destId="{77024F5A-A281-410C-A531-DDDD1B3324FD}" srcOrd="0" destOrd="0" presId="urn:microsoft.com/office/officeart/2005/8/layout/process4"/>
    <dgm:cxn modelId="{EA02564C-5C03-472D-AF3C-96F578A06B68}" type="presOf" srcId="{5528C6EA-D039-4A91-BB0C-0A1E5327DD11}" destId="{C370641A-EC67-429A-807E-B36787FD05F3}"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F905A603-7AB4-4DD4-9DE3-B0B2840DA400}" type="presOf" srcId="{43FE7C9F-91D6-497D-9E7A-E21B93F3E6E9}" destId="{EE82EBC4-27CF-4E5B-89DD-BB6242F95A0A}" srcOrd="0" destOrd="0" presId="urn:microsoft.com/office/officeart/2005/8/layout/process4"/>
    <dgm:cxn modelId="{4497A0F5-0E4C-44DF-ACDD-BEA74426736D}" type="presOf" srcId="{85ECFEB5-0936-4338-BA7D-A00D815F9D65}" destId="{7C021D10-4DC9-423F-9C58-4195365A23E8}" srcOrd="0" destOrd="0" presId="urn:microsoft.com/office/officeart/2005/8/layout/process4"/>
    <dgm:cxn modelId="{8A71C89C-19BB-4CFA-BE8F-D5CE4F133C22}" type="presParOf" srcId="{E7F16081-A528-4703-9F21-FF610635E9D2}" destId="{D7B310BD-6203-453A-9E0D-5C79552C77A3}" srcOrd="0" destOrd="0" presId="urn:microsoft.com/office/officeart/2005/8/layout/process4"/>
    <dgm:cxn modelId="{9383E332-2667-47B3-BA95-5F7F75401DFC}" type="presParOf" srcId="{D7B310BD-6203-453A-9E0D-5C79552C77A3}" destId="{7C021D10-4DC9-423F-9C58-4195365A23E8}" srcOrd="0" destOrd="0" presId="urn:microsoft.com/office/officeart/2005/8/layout/process4"/>
    <dgm:cxn modelId="{84B00F00-24F3-428E-8EEF-7F28DD21F84E}" type="presParOf" srcId="{E7F16081-A528-4703-9F21-FF610635E9D2}" destId="{5198113B-B5E1-4DB4-93FC-C5CFD5E4D464}" srcOrd="1" destOrd="0" presId="urn:microsoft.com/office/officeart/2005/8/layout/process4"/>
    <dgm:cxn modelId="{01EF597F-44D3-4690-8AB4-49170F6D5DA8}" type="presParOf" srcId="{E7F16081-A528-4703-9F21-FF610635E9D2}" destId="{05D4B210-8BFA-4425-BB0D-70FA77A73D70}" srcOrd="2" destOrd="0" presId="urn:microsoft.com/office/officeart/2005/8/layout/process4"/>
    <dgm:cxn modelId="{6029E2BB-376C-4418-9934-524775F7986C}" type="presParOf" srcId="{05D4B210-8BFA-4425-BB0D-70FA77A73D70}" destId="{77024F5A-A281-410C-A531-DDDD1B3324FD}" srcOrd="0" destOrd="0" presId="urn:microsoft.com/office/officeart/2005/8/layout/process4"/>
    <dgm:cxn modelId="{BB82242A-2BCF-4BA3-8E8B-FEC4726D0744}" type="presParOf" srcId="{E7F16081-A528-4703-9F21-FF610635E9D2}" destId="{CAD5CD88-6718-4147-ACE8-0F5CBF310809}" srcOrd="3" destOrd="0" presId="urn:microsoft.com/office/officeart/2005/8/layout/process4"/>
    <dgm:cxn modelId="{3E7678EC-A971-4736-ACC6-6A202AE8ABBC}" type="presParOf" srcId="{E7F16081-A528-4703-9F21-FF610635E9D2}" destId="{59600E83-852C-4989-B707-6DCEFB5EDD84}" srcOrd="4" destOrd="0" presId="urn:microsoft.com/office/officeart/2005/8/layout/process4"/>
    <dgm:cxn modelId="{4D0B3B2B-C4C4-478F-9277-172E202F1A40}" type="presParOf" srcId="{59600E83-852C-4989-B707-6DCEFB5EDD84}" destId="{144073C9-F567-446F-9CD9-700A4D93A69B}" srcOrd="0" destOrd="0" presId="urn:microsoft.com/office/officeart/2005/8/layout/process4"/>
    <dgm:cxn modelId="{C43C473F-18A3-4A00-B7D0-FA1FB7D7358E}" type="presParOf" srcId="{E7F16081-A528-4703-9F21-FF610635E9D2}" destId="{4CB108C1-9A49-418B-83EE-137DCFB61F74}" srcOrd="5" destOrd="0" presId="urn:microsoft.com/office/officeart/2005/8/layout/process4"/>
    <dgm:cxn modelId="{33B8CE4D-7192-4C4D-BF99-305619667761}" type="presParOf" srcId="{E7F16081-A528-4703-9F21-FF610635E9D2}" destId="{3C272758-D4D1-4219-80F7-9FF443E8C8B8}" srcOrd="6" destOrd="0" presId="urn:microsoft.com/office/officeart/2005/8/layout/process4"/>
    <dgm:cxn modelId="{01A04BF8-AA7B-43AC-8840-7FC7B1691385}" type="presParOf" srcId="{3C272758-D4D1-4219-80F7-9FF443E8C8B8}" destId="{EE82EBC4-27CF-4E5B-89DD-BB6242F95A0A}" srcOrd="0" destOrd="0" presId="urn:microsoft.com/office/officeart/2005/8/layout/process4"/>
    <dgm:cxn modelId="{A719399D-7D2E-4414-BA30-73E7A732427B}" type="presParOf" srcId="{E7F16081-A528-4703-9F21-FF610635E9D2}" destId="{5BFDE0B3-75EC-45F4-8F01-3A481DB25320}" srcOrd="7" destOrd="0" presId="urn:microsoft.com/office/officeart/2005/8/layout/process4"/>
    <dgm:cxn modelId="{886EE83C-FA13-4521-AF23-0E6BBC7CE2B2}" type="presParOf" srcId="{E7F16081-A528-4703-9F21-FF610635E9D2}" destId="{045513E4-A8E1-45D6-B2DB-57A17B0D1E58}" srcOrd="8" destOrd="0" presId="urn:microsoft.com/office/officeart/2005/8/layout/process4"/>
    <dgm:cxn modelId="{2DD4CBA6-0196-40D2-8348-8197453DC058}"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CA1032C2-139D-4EC9-B93F-C7D350AB90D1}" type="presOf" srcId="{85ECFEB5-0936-4338-BA7D-A00D815F9D65}" destId="{7C021D10-4DC9-423F-9C58-4195365A23E8}" srcOrd="0" destOrd="0" presId="urn:microsoft.com/office/officeart/2005/8/layout/process4"/>
    <dgm:cxn modelId="{0F0D6BF3-CD19-4467-8930-6237AA1FEB0B}" type="presOf" srcId="{43FE7C9F-91D6-497D-9E7A-E21B93F3E6E9}" destId="{EE82EBC4-27CF-4E5B-89DD-BB6242F95A0A}" srcOrd="0" destOrd="0" presId="urn:microsoft.com/office/officeart/2005/8/layout/process4"/>
    <dgm:cxn modelId="{AC069D27-C20C-4763-9DAB-C4DEC9E798E7}" type="presOf" srcId="{12A0DB83-FC15-4382-9743-B79FECE725C8}" destId="{144073C9-F567-446F-9CD9-700A4D93A69B}"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09ADD184-0219-418C-B502-4C94192BA87F}" type="presOf" srcId="{71AAB011-6A48-40C1-B6D4-44F018EE5D01}" destId="{77024F5A-A281-410C-A531-DDDD1B3324FD}" srcOrd="0" destOrd="0" presId="urn:microsoft.com/office/officeart/2005/8/layout/process4"/>
    <dgm:cxn modelId="{80BD1685-E4AE-418B-9C90-815FFBB09F44}" type="presOf" srcId="{5528C6EA-D039-4A91-BB0C-0A1E5327DD11}" destId="{C370641A-EC67-429A-807E-B36787FD05F3}" srcOrd="0" destOrd="0" presId="urn:microsoft.com/office/officeart/2005/8/layout/process4"/>
    <dgm:cxn modelId="{95917A50-ADCC-4E61-9000-4F565D48299B}" type="presOf" srcId="{9E41FC3B-0967-43F2-95F5-3194B06BDF89}" destId="{E7F16081-A528-4703-9F21-FF610635E9D2}" srcOrd="0" destOrd="0" presId="urn:microsoft.com/office/officeart/2005/8/layout/process4"/>
    <dgm:cxn modelId="{94E3F778-0E53-48AD-A406-917955EBE072}" type="presParOf" srcId="{E7F16081-A528-4703-9F21-FF610635E9D2}" destId="{D7B310BD-6203-453A-9E0D-5C79552C77A3}" srcOrd="0" destOrd="0" presId="urn:microsoft.com/office/officeart/2005/8/layout/process4"/>
    <dgm:cxn modelId="{1E4EFF82-17B0-46EE-A016-F1A0A91052AE}" type="presParOf" srcId="{D7B310BD-6203-453A-9E0D-5C79552C77A3}" destId="{7C021D10-4DC9-423F-9C58-4195365A23E8}" srcOrd="0" destOrd="0" presId="urn:microsoft.com/office/officeart/2005/8/layout/process4"/>
    <dgm:cxn modelId="{1DE384C0-5028-45CC-98EC-39DCEC376129}" type="presParOf" srcId="{E7F16081-A528-4703-9F21-FF610635E9D2}" destId="{5198113B-B5E1-4DB4-93FC-C5CFD5E4D464}" srcOrd="1" destOrd="0" presId="urn:microsoft.com/office/officeart/2005/8/layout/process4"/>
    <dgm:cxn modelId="{A418BD9A-8CF5-4A70-9585-C39235FBACDF}" type="presParOf" srcId="{E7F16081-A528-4703-9F21-FF610635E9D2}" destId="{05D4B210-8BFA-4425-BB0D-70FA77A73D70}" srcOrd="2" destOrd="0" presId="urn:microsoft.com/office/officeart/2005/8/layout/process4"/>
    <dgm:cxn modelId="{796CCA4A-8E0D-45FB-A963-1808789DFE00}" type="presParOf" srcId="{05D4B210-8BFA-4425-BB0D-70FA77A73D70}" destId="{77024F5A-A281-410C-A531-DDDD1B3324FD}" srcOrd="0" destOrd="0" presId="urn:microsoft.com/office/officeart/2005/8/layout/process4"/>
    <dgm:cxn modelId="{F1BF8E8B-D2B7-42F1-B548-E8E752240D1D}" type="presParOf" srcId="{E7F16081-A528-4703-9F21-FF610635E9D2}" destId="{CAD5CD88-6718-4147-ACE8-0F5CBF310809}" srcOrd="3" destOrd="0" presId="urn:microsoft.com/office/officeart/2005/8/layout/process4"/>
    <dgm:cxn modelId="{90BF24EE-CA9D-49FD-B78C-338A462C266C}" type="presParOf" srcId="{E7F16081-A528-4703-9F21-FF610635E9D2}" destId="{59600E83-852C-4989-B707-6DCEFB5EDD84}" srcOrd="4" destOrd="0" presId="urn:microsoft.com/office/officeart/2005/8/layout/process4"/>
    <dgm:cxn modelId="{826FAC9F-DE33-45F9-9421-5D11BEFF4A14}" type="presParOf" srcId="{59600E83-852C-4989-B707-6DCEFB5EDD84}" destId="{144073C9-F567-446F-9CD9-700A4D93A69B}" srcOrd="0" destOrd="0" presId="urn:microsoft.com/office/officeart/2005/8/layout/process4"/>
    <dgm:cxn modelId="{7A4E1703-0C92-4BB4-A0E9-26CB9B854E44}" type="presParOf" srcId="{E7F16081-A528-4703-9F21-FF610635E9D2}" destId="{4CB108C1-9A49-418B-83EE-137DCFB61F74}" srcOrd="5" destOrd="0" presId="urn:microsoft.com/office/officeart/2005/8/layout/process4"/>
    <dgm:cxn modelId="{611CCA11-7429-4C36-A0D6-1FCB86002945}" type="presParOf" srcId="{E7F16081-A528-4703-9F21-FF610635E9D2}" destId="{3C272758-D4D1-4219-80F7-9FF443E8C8B8}" srcOrd="6" destOrd="0" presId="urn:microsoft.com/office/officeart/2005/8/layout/process4"/>
    <dgm:cxn modelId="{E3C0C4C2-88AC-4069-AC10-4445910CBB06}" type="presParOf" srcId="{3C272758-D4D1-4219-80F7-9FF443E8C8B8}" destId="{EE82EBC4-27CF-4E5B-89DD-BB6242F95A0A}" srcOrd="0" destOrd="0" presId="urn:microsoft.com/office/officeart/2005/8/layout/process4"/>
    <dgm:cxn modelId="{62938D1D-BE75-447C-91DF-4303B604FE83}" type="presParOf" srcId="{E7F16081-A528-4703-9F21-FF610635E9D2}" destId="{5BFDE0B3-75EC-45F4-8F01-3A481DB25320}" srcOrd="7" destOrd="0" presId="urn:microsoft.com/office/officeart/2005/8/layout/process4"/>
    <dgm:cxn modelId="{0479247F-3C4A-4756-A7FF-C4D6B9B52FAB}" type="presParOf" srcId="{E7F16081-A528-4703-9F21-FF610635E9D2}" destId="{045513E4-A8E1-45D6-B2DB-57A17B0D1E58}" srcOrd="8" destOrd="0" presId="urn:microsoft.com/office/officeart/2005/8/layout/process4"/>
    <dgm:cxn modelId="{DEB8514D-CE55-4B34-A784-4C852FBA6F6B}"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CCC937BA-999B-40AD-83EF-E7D58713F4AB}" type="presOf" srcId="{5528C6EA-D039-4A91-BB0C-0A1E5327DD11}" destId="{C370641A-EC67-429A-807E-B36787FD05F3}" srcOrd="0" destOrd="0" presId="urn:microsoft.com/office/officeart/2005/8/layout/process4"/>
    <dgm:cxn modelId="{0649F159-B437-4246-AAB6-3DA88CB4ECAD}" type="presOf" srcId="{12A0DB83-FC15-4382-9743-B79FECE725C8}" destId="{144073C9-F567-446F-9CD9-700A4D93A69B}" srcOrd="0" destOrd="0" presId="urn:microsoft.com/office/officeart/2005/8/layout/process4"/>
    <dgm:cxn modelId="{E2634C7E-27C5-46BD-B7DC-2186C13CBD7D}" type="presOf" srcId="{71AAB011-6A48-40C1-B6D4-44F018EE5D01}" destId="{77024F5A-A281-410C-A531-DDDD1B3324FD}" srcOrd="0" destOrd="0" presId="urn:microsoft.com/office/officeart/2005/8/layout/process4"/>
    <dgm:cxn modelId="{DFF07100-8384-4ED8-8D06-B79E271AFCC0}" type="presOf" srcId="{9E41FC3B-0967-43F2-95F5-3194B06BDF89}" destId="{E7F16081-A528-4703-9F21-FF610635E9D2}" srcOrd="0" destOrd="0" presId="urn:microsoft.com/office/officeart/2005/8/layout/process4"/>
    <dgm:cxn modelId="{565364F5-54D2-4BDB-B241-FEEF24E2B3DF}" type="presOf" srcId="{85ECFEB5-0936-4338-BA7D-A00D815F9D65}" destId="{7C021D10-4DC9-423F-9C58-4195365A23E8}" srcOrd="0" destOrd="0" presId="urn:microsoft.com/office/officeart/2005/8/layout/process4"/>
    <dgm:cxn modelId="{E746F3CC-81CA-400C-BE1E-0AD9A6AD3C6F}" type="presOf" srcId="{43FE7C9F-91D6-497D-9E7A-E21B93F3E6E9}" destId="{EE82EBC4-27CF-4E5B-89DD-BB6242F95A0A}" srcOrd="0" destOrd="0" presId="urn:microsoft.com/office/officeart/2005/8/layout/process4"/>
    <dgm:cxn modelId="{7B922484-8FC5-472B-9793-0A0E14ABE430}" type="presParOf" srcId="{E7F16081-A528-4703-9F21-FF610635E9D2}" destId="{D7B310BD-6203-453A-9E0D-5C79552C77A3}" srcOrd="0" destOrd="0" presId="urn:microsoft.com/office/officeart/2005/8/layout/process4"/>
    <dgm:cxn modelId="{B0CAFDB8-A3CC-4C3B-A58D-0E21883EFF17}" type="presParOf" srcId="{D7B310BD-6203-453A-9E0D-5C79552C77A3}" destId="{7C021D10-4DC9-423F-9C58-4195365A23E8}" srcOrd="0" destOrd="0" presId="urn:microsoft.com/office/officeart/2005/8/layout/process4"/>
    <dgm:cxn modelId="{E1F844A3-443A-490C-9589-E70B1DC1F867}" type="presParOf" srcId="{E7F16081-A528-4703-9F21-FF610635E9D2}" destId="{5198113B-B5E1-4DB4-93FC-C5CFD5E4D464}" srcOrd="1" destOrd="0" presId="urn:microsoft.com/office/officeart/2005/8/layout/process4"/>
    <dgm:cxn modelId="{A0C988B5-0A99-42C8-B5EF-68271E2F14ED}" type="presParOf" srcId="{E7F16081-A528-4703-9F21-FF610635E9D2}" destId="{05D4B210-8BFA-4425-BB0D-70FA77A73D70}" srcOrd="2" destOrd="0" presId="urn:microsoft.com/office/officeart/2005/8/layout/process4"/>
    <dgm:cxn modelId="{78CE3372-DE98-4F01-A255-95DC65C507B1}" type="presParOf" srcId="{05D4B210-8BFA-4425-BB0D-70FA77A73D70}" destId="{77024F5A-A281-410C-A531-DDDD1B3324FD}" srcOrd="0" destOrd="0" presId="urn:microsoft.com/office/officeart/2005/8/layout/process4"/>
    <dgm:cxn modelId="{B6AF01EF-750A-418B-9E5D-FC88E88C5745}" type="presParOf" srcId="{E7F16081-A528-4703-9F21-FF610635E9D2}" destId="{CAD5CD88-6718-4147-ACE8-0F5CBF310809}" srcOrd="3" destOrd="0" presId="urn:microsoft.com/office/officeart/2005/8/layout/process4"/>
    <dgm:cxn modelId="{561B3C5F-6C3C-4D4C-ABB6-DC277366C8FF}" type="presParOf" srcId="{E7F16081-A528-4703-9F21-FF610635E9D2}" destId="{59600E83-852C-4989-B707-6DCEFB5EDD84}" srcOrd="4" destOrd="0" presId="urn:microsoft.com/office/officeart/2005/8/layout/process4"/>
    <dgm:cxn modelId="{9C47A6A8-7B89-4F5F-805F-9C0FDC50AAB6}" type="presParOf" srcId="{59600E83-852C-4989-B707-6DCEFB5EDD84}" destId="{144073C9-F567-446F-9CD9-700A4D93A69B}" srcOrd="0" destOrd="0" presId="urn:microsoft.com/office/officeart/2005/8/layout/process4"/>
    <dgm:cxn modelId="{4589CE2B-C07E-4FF6-BD81-922D0034176E}" type="presParOf" srcId="{E7F16081-A528-4703-9F21-FF610635E9D2}" destId="{4CB108C1-9A49-418B-83EE-137DCFB61F74}" srcOrd="5" destOrd="0" presId="urn:microsoft.com/office/officeart/2005/8/layout/process4"/>
    <dgm:cxn modelId="{E914AE5C-BF20-4EEF-A048-6DCBBAD3700D}" type="presParOf" srcId="{E7F16081-A528-4703-9F21-FF610635E9D2}" destId="{3C272758-D4D1-4219-80F7-9FF443E8C8B8}" srcOrd="6" destOrd="0" presId="urn:microsoft.com/office/officeart/2005/8/layout/process4"/>
    <dgm:cxn modelId="{5341AE66-2892-412A-906B-A25A7D420A30}" type="presParOf" srcId="{3C272758-D4D1-4219-80F7-9FF443E8C8B8}" destId="{EE82EBC4-27CF-4E5B-89DD-BB6242F95A0A}" srcOrd="0" destOrd="0" presId="urn:microsoft.com/office/officeart/2005/8/layout/process4"/>
    <dgm:cxn modelId="{5410BE33-CDD6-4F31-9EE3-6845E7A57B06}" type="presParOf" srcId="{E7F16081-A528-4703-9F21-FF610635E9D2}" destId="{5BFDE0B3-75EC-45F4-8F01-3A481DB25320}" srcOrd="7" destOrd="0" presId="urn:microsoft.com/office/officeart/2005/8/layout/process4"/>
    <dgm:cxn modelId="{FED3BD03-F4A0-447D-8ECD-4866A6FB666B}" type="presParOf" srcId="{E7F16081-A528-4703-9F21-FF610635E9D2}" destId="{045513E4-A8E1-45D6-B2DB-57A17B0D1E58}" srcOrd="8" destOrd="0" presId="urn:microsoft.com/office/officeart/2005/8/layout/process4"/>
    <dgm:cxn modelId="{8F73E5C9-2791-4ACE-946D-39591DCAA959}"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CF4AD6CD-38EF-4A73-9F98-9102FBADEE67}" type="presOf" srcId="{12A0DB83-FC15-4382-9743-B79FECE725C8}" destId="{144073C9-F567-446F-9CD9-700A4D93A69B}"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C82CAE6C-FE35-44F1-8CDF-C69E65437DCD}" type="presOf" srcId="{43FE7C9F-91D6-497D-9E7A-E21B93F3E6E9}" destId="{EE82EBC4-27CF-4E5B-89DD-BB6242F95A0A}"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23A95F48-C4D4-4A1F-A799-9D646B659BB8}" type="presOf" srcId="{85ECFEB5-0936-4338-BA7D-A00D815F9D65}" destId="{7C021D10-4DC9-423F-9C58-4195365A23E8}" srcOrd="0" destOrd="0" presId="urn:microsoft.com/office/officeart/2005/8/layout/process4"/>
    <dgm:cxn modelId="{62569D07-34CF-453E-9258-B49C76A28ED0}" type="presOf" srcId="{71AAB011-6A48-40C1-B6D4-44F018EE5D01}" destId="{77024F5A-A281-410C-A531-DDDD1B3324FD}" srcOrd="0" destOrd="0" presId="urn:microsoft.com/office/officeart/2005/8/layout/process4"/>
    <dgm:cxn modelId="{B31E0133-FD3A-4C25-BCEB-AD520B6781F3}" type="presOf" srcId="{9E41FC3B-0967-43F2-95F5-3194B06BDF89}" destId="{E7F16081-A528-4703-9F21-FF610635E9D2}" srcOrd="0" destOrd="0" presId="urn:microsoft.com/office/officeart/2005/8/layout/process4"/>
    <dgm:cxn modelId="{0996607D-F0B9-4028-A750-6956676BBB29}" type="presOf" srcId="{5528C6EA-D039-4A91-BB0C-0A1E5327DD11}" destId="{C370641A-EC67-429A-807E-B36787FD05F3}" srcOrd="0" destOrd="0" presId="urn:microsoft.com/office/officeart/2005/8/layout/process4"/>
    <dgm:cxn modelId="{FA15F81F-0D89-43FA-B421-DB5F461E2B83}" type="presParOf" srcId="{E7F16081-A528-4703-9F21-FF610635E9D2}" destId="{D7B310BD-6203-453A-9E0D-5C79552C77A3}" srcOrd="0" destOrd="0" presId="urn:microsoft.com/office/officeart/2005/8/layout/process4"/>
    <dgm:cxn modelId="{FE59AE09-48D1-41B9-92DC-8BFD29CEF8F8}" type="presParOf" srcId="{D7B310BD-6203-453A-9E0D-5C79552C77A3}" destId="{7C021D10-4DC9-423F-9C58-4195365A23E8}" srcOrd="0" destOrd="0" presId="urn:microsoft.com/office/officeart/2005/8/layout/process4"/>
    <dgm:cxn modelId="{5C4A8A52-D6F3-4829-9D51-F90C9155625A}" type="presParOf" srcId="{E7F16081-A528-4703-9F21-FF610635E9D2}" destId="{5198113B-B5E1-4DB4-93FC-C5CFD5E4D464}" srcOrd="1" destOrd="0" presId="urn:microsoft.com/office/officeart/2005/8/layout/process4"/>
    <dgm:cxn modelId="{B83B00A2-FDDC-41EC-B963-9D31E9E26DD4}" type="presParOf" srcId="{E7F16081-A528-4703-9F21-FF610635E9D2}" destId="{05D4B210-8BFA-4425-BB0D-70FA77A73D70}" srcOrd="2" destOrd="0" presId="urn:microsoft.com/office/officeart/2005/8/layout/process4"/>
    <dgm:cxn modelId="{93FDF445-456B-48CA-A1C0-B9EE07F8F887}" type="presParOf" srcId="{05D4B210-8BFA-4425-BB0D-70FA77A73D70}" destId="{77024F5A-A281-410C-A531-DDDD1B3324FD}" srcOrd="0" destOrd="0" presId="urn:microsoft.com/office/officeart/2005/8/layout/process4"/>
    <dgm:cxn modelId="{E3383ADA-6EB3-439A-BF82-C28B82AF4CA9}" type="presParOf" srcId="{E7F16081-A528-4703-9F21-FF610635E9D2}" destId="{CAD5CD88-6718-4147-ACE8-0F5CBF310809}" srcOrd="3" destOrd="0" presId="urn:microsoft.com/office/officeart/2005/8/layout/process4"/>
    <dgm:cxn modelId="{715B5064-697B-4F3E-9ACF-F1A1775CF2BD}" type="presParOf" srcId="{E7F16081-A528-4703-9F21-FF610635E9D2}" destId="{59600E83-852C-4989-B707-6DCEFB5EDD84}" srcOrd="4" destOrd="0" presId="urn:microsoft.com/office/officeart/2005/8/layout/process4"/>
    <dgm:cxn modelId="{64D9DF57-525D-4685-9A6E-6C00E38031C3}" type="presParOf" srcId="{59600E83-852C-4989-B707-6DCEFB5EDD84}" destId="{144073C9-F567-446F-9CD9-700A4D93A69B}" srcOrd="0" destOrd="0" presId="urn:microsoft.com/office/officeart/2005/8/layout/process4"/>
    <dgm:cxn modelId="{254C50A7-CAD7-41E3-8AE8-CECA0EC2524E}" type="presParOf" srcId="{E7F16081-A528-4703-9F21-FF610635E9D2}" destId="{4CB108C1-9A49-418B-83EE-137DCFB61F74}" srcOrd="5" destOrd="0" presId="urn:microsoft.com/office/officeart/2005/8/layout/process4"/>
    <dgm:cxn modelId="{A2B2CDF0-1D0A-4161-B29B-313E9435A3AC}" type="presParOf" srcId="{E7F16081-A528-4703-9F21-FF610635E9D2}" destId="{3C272758-D4D1-4219-80F7-9FF443E8C8B8}" srcOrd="6" destOrd="0" presId="urn:microsoft.com/office/officeart/2005/8/layout/process4"/>
    <dgm:cxn modelId="{561E6B9A-4574-4317-AA6C-E033AEEFA529}" type="presParOf" srcId="{3C272758-D4D1-4219-80F7-9FF443E8C8B8}" destId="{EE82EBC4-27CF-4E5B-89DD-BB6242F95A0A}" srcOrd="0" destOrd="0" presId="urn:microsoft.com/office/officeart/2005/8/layout/process4"/>
    <dgm:cxn modelId="{12950112-54BE-4ABF-8B78-3E6FBCA7B618}" type="presParOf" srcId="{E7F16081-A528-4703-9F21-FF610635E9D2}" destId="{5BFDE0B3-75EC-45F4-8F01-3A481DB25320}" srcOrd="7" destOrd="0" presId="urn:microsoft.com/office/officeart/2005/8/layout/process4"/>
    <dgm:cxn modelId="{7386DA75-55F1-49DF-9B42-E52359D4A5F0}" type="presParOf" srcId="{E7F16081-A528-4703-9F21-FF610635E9D2}" destId="{045513E4-A8E1-45D6-B2DB-57A17B0D1E58}" srcOrd="8" destOrd="0" presId="urn:microsoft.com/office/officeart/2005/8/layout/process4"/>
    <dgm:cxn modelId="{B74BA888-4F3E-46F1-82DE-1F9594B33428}"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46ADB32-4913-468A-996E-F7A59667366C}" type="presOf" srcId="{5528C6EA-D039-4A91-BB0C-0A1E5327DD11}" destId="{C370641A-EC67-429A-807E-B36787FD05F3}" srcOrd="0" destOrd="0" presId="urn:microsoft.com/office/officeart/2005/8/layout/process4"/>
    <dgm:cxn modelId="{C077D3E5-E81F-41C8-BA37-396A11C5B9A4}" type="presOf" srcId="{9E41FC3B-0967-43F2-95F5-3194B06BDF89}" destId="{E7F16081-A528-4703-9F21-FF610635E9D2}"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17C8017E-0FC3-4E5B-BDA0-CEAF139C5782}" srcId="{9E41FC3B-0967-43F2-95F5-3194B06BDF89}" destId="{85ECFEB5-0936-4338-BA7D-A00D815F9D65}" srcOrd="4" destOrd="0" parTransId="{75EF2B8D-341E-4369-BFEA-DDE44FB9405A}" sibTransId="{8F614EB2-B813-4DF9-BB96-24AD4782B238}"/>
    <dgm:cxn modelId="{BA40F241-11B9-4899-B5AA-F39E8860344F}" type="presOf" srcId="{12A0DB83-FC15-4382-9743-B79FECE725C8}" destId="{144073C9-F567-446F-9CD9-700A4D93A69B}" srcOrd="0" destOrd="0" presId="urn:microsoft.com/office/officeart/2005/8/layout/process4"/>
    <dgm:cxn modelId="{F948FE27-93FC-448C-B90F-8633144C0258}" srcId="{9E41FC3B-0967-43F2-95F5-3194B06BDF89}" destId="{5528C6EA-D039-4A91-BB0C-0A1E5327DD11}" srcOrd="0" destOrd="0" parTransId="{B2936B0E-1958-401D-8CCA-F606F65D1369}" sibTransId="{F97C35DD-766E-4088-A8A9-22E4C325995A}"/>
    <dgm:cxn modelId="{5FD3D9D0-B95B-42A8-BB8E-AF707E0D4180}" type="presOf" srcId="{85ECFEB5-0936-4338-BA7D-A00D815F9D65}" destId="{7C021D10-4DC9-423F-9C58-4195365A23E8}" srcOrd="0" destOrd="0" presId="urn:microsoft.com/office/officeart/2005/8/layout/process4"/>
    <dgm:cxn modelId="{AA646CF7-A4A9-4038-81DE-EBA3A9DC4433}" type="presOf" srcId="{71AAB011-6A48-40C1-B6D4-44F018EE5D01}" destId="{77024F5A-A281-410C-A531-DDDD1B3324FD}" srcOrd="0" destOrd="0" presId="urn:microsoft.com/office/officeart/2005/8/layout/process4"/>
    <dgm:cxn modelId="{062991E7-63D3-4888-BD3C-0950FBA09978}" type="presOf" srcId="{43FE7C9F-91D6-497D-9E7A-E21B93F3E6E9}" destId="{EE82EBC4-27CF-4E5B-89DD-BB6242F95A0A}" srcOrd="0" destOrd="0" presId="urn:microsoft.com/office/officeart/2005/8/layout/process4"/>
    <dgm:cxn modelId="{545C65CF-BAEB-4043-82BA-F275AFF7337C}" srcId="{9E41FC3B-0967-43F2-95F5-3194B06BDF89}" destId="{12A0DB83-FC15-4382-9743-B79FECE725C8}" srcOrd="2" destOrd="0" parTransId="{9ED5C9A9-5D56-4748-9233-411A69F386ED}" sibTransId="{2652E5EF-1507-4AE6-84B3-2690E1C1F17F}"/>
    <dgm:cxn modelId="{719A98FA-7B48-406C-ABCB-9E772A11FBFA}" srcId="{9E41FC3B-0967-43F2-95F5-3194B06BDF89}" destId="{43FE7C9F-91D6-497D-9E7A-E21B93F3E6E9}" srcOrd="1" destOrd="0" parTransId="{6BB80F2E-EB2A-4CDD-9A7D-2AA354D4F1F3}" sibTransId="{84CBB700-9518-43F1-B92D-837301759DD9}"/>
    <dgm:cxn modelId="{AD50FE5C-81E0-4774-AECD-CC8E308D4FDF}" type="presParOf" srcId="{E7F16081-A528-4703-9F21-FF610635E9D2}" destId="{D7B310BD-6203-453A-9E0D-5C79552C77A3}" srcOrd="0" destOrd="0" presId="urn:microsoft.com/office/officeart/2005/8/layout/process4"/>
    <dgm:cxn modelId="{26D6B5D3-5272-4DC1-A0BD-6813DA134546}" type="presParOf" srcId="{D7B310BD-6203-453A-9E0D-5C79552C77A3}" destId="{7C021D10-4DC9-423F-9C58-4195365A23E8}" srcOrd="0" destOrd="0" presId="urn:microsoft.com/office/officeart/2005/8/layout/process4"/>
    <dgm:cxn modelId="{5CB3E6E8-3775-42F0-BEF2-9A0D97C7E18B}" type="presParOf" srcId="{E7F16081-A528-4703-9F21-FF610635E9D2}" destId="{5198113B-B5E1-4DB4-93FC-C5CFD5E4D464}" srcOrd="1" destOrd="0" presId="urn:microsoft.com/office/officeart/2005/8/layout/process4"/>
    <dgm:cxn modelId="{F51C45F3-7579-481E-9EA5-CD5DC05F302B}" type="presParOf" srcId="{E7F16081-A528-4703-9F21-FF610635E9D2}" destId="{05D4B210-8BFA-4425-BB0D-70FA77A73D70}" srcOrd="2" destOrd="0" presId="urn:microsoft.com/office/officeart/2005/8/layout/process4"/>
    <dgm:cxn modelId="{8CEF2755-9A2A-42A1-9611-D9D612C8895E}" type="presParOf" srcId="{05D4B210-8BFA-4425-BB0D-70FA77A73D70}" destId="{77024F5A-A281-410C-A531-DDDD1B3324FD}" srcOrd="0" destOrd="0" presId="urn:microsoft.com/office/officeart/2005/8/layout/process4"/>
    <dgm:cxn modelId="{F02B97EA-A3FE-4F93-8E39-2D33E168DF38}" type="presParOf" srcId="{E7F16081-A528-4703-9F21-FF610635E9D2}" destId="{CAD5CD88-6718-4147-ACE8-0F5CBF310809}" srcOrd="3" destOrd="0" presId="urn:microsoft.com/office/officeart/2005/8/layout/process4"/>
    <dgm:cxn modelId="{BA0CD635-543D-49F6-8B8C-DE0A0B85F0A5}" type="presParOf" srcId="{E7F16081-A528-4703-9F21-FF610635E9D2}" destId="{59600E83-852C-4989-B707-6DCEFB5EDD84}" srcOrd="4" destOrd="0" presId="urn:microsoft.com/office/officeart/2005/8/layout/process4"/>
    <dgm:cxn modelId="{20B16C98-98D3-4EA5-80F6-D0431E71F2A2}" type="presParOf" srcId="{59600E83-852C-4989-B707-6DCEFB5EDD84}" destId="{144073C9-F567-446F-9CD9-700A4D93A69B}" srcOrd="0" destOrd="0" presId="urn:microsoft.com/office/officeart/2005/8/layout/process4"/>
    <dgm:cxn modelId="{5463154E-CB8D-46D1-A3E4-5401240AB918}" type="presParOf" srcId="{E7F16081-A528-4703-9F21-FF610635E9D2}" destId="{4CB108C1-9A49-418B-83EE-137DCFB61F74}" srcOrd="5" destOrd="0" presId="urn:microsoft.com/office/officeart/2005/8/layout/process4"/>
    <dgm:cxn modelId="{768F7F90-54BB-4C99-B54A-CA0F4D8B116A}" type="presParOf" srcId="{E7F16081-A528-4703-9F21-FF610635E9D2}" destId="{3C272758-D4D1-4219-80F7-9FF443E8C8B8}" srcOrd="6" destOrd="0" presId="urn:microsoft.com/office/officeart/2005/8/layout/process4"/>
    <dgm:cxn modelId="{F0076889-038E-44A2-9140-154AA4B5EE28}" type="presParOf" srcId="{3C272758-D4D1-4219-80F7-9FF443E8C8B8}" destId="{EE82EBC4-27CF-4E5B-89DD-BB6242F95A0A}" srcOrd="0" destOrd="0" presId="urn:microsoft.com/office/officeart/2005/8/layout/process4"/>
    <dgm:cxn modelId="{B04CE318-268A-415F-8A9D-26FFDB8496B6}" type="presParOf" srcId="{E7F16081-A528-4703-9F21-FF610635E9D2}" destId="{5BFDE0B3-75EC-45F4-8F01-3A481DB25320}" srcOrd="7" destOrd="0" presId="urn:microsoft.com/office/officeart/2005/8/layout/process4"/>
    <dgm:cxn modelId="{D8822161-2880-46D2-BBAE-0BBDF84729C7}" type="presParOf" srcId="{E7F16081-A528-4703-9F21-FF610635E9D2}" destId="{045513E4-A8E1-45D6-B2DB-57A17B0D1E58}" srcOrd="8" destOrd="0" presId="urn:microsoft.com/office/officeart/2005/8/layout/process4"/>
    <dgm:cxn modelId="{7804A2FD-247D-43ED-8194-782E2312AA2F}"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A517B27F-A49E-42EB-9645-961BCAB50DC2}" type="presOf" srcId="{85ECFEB5-0936-4338-BA7D-A00D815F9D65}" destId="{7C021D10-4DC9-423F-9C58-4195365A23E8}"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0F09D308-7DE2-40CA-97B7-0CCA2931E393}" type="presOf" srcId="{71AAB011-6A48-40C1-B6D4-44F018EE5D01}" destId="{77024F5A-A281-410C-A531-DDDD1B3324FD}"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0389A62D-145E-4787-8B83-2D0B90B56A3A}" type="presOf" srcId="{43FE7C9F-91D6-497D-9E7A-E21B93F3E6E9}" destId="{EE82EBC4-27CF-4E5B-89DD-BB6242F95A0A}" srcOrd="0" destOrd="0" presId="urn:microsoft.com/office/officeart/2005/8/layout/process4"/>
    <dgm:cxn modelId="{E90CC8DB-AB1E-44BE-9B02-92A38694EB8B}" type="presOf" srcId="{9E41FC3B-0967-43F2-95F5-3194B06BDF89}" destId="{E7F16081-A528-4703-9F21-FF610635E9D2}" srcOrd="0" destOrd="0" presId="urn:microsoft.com/office/officeart/2005/8/layout/process4"/>
    <dgm:cxn modelId="{85022653-1972-496B-ACDB-D304CD18D5F3}" type="presOf" srcId="{12A0DB83-FC15-4382-9743-B79FECE725C8}" destId="{144073C9-F567-446F-9CD9-700A4D93A69B}" srcOrd="0" destOrd="0" presId="urn:microsoft.com/office/officeart/2005/8/layout/process4"/>
    <dgm:cxn modelId="{F82045E4-998A-45EB-A4DB-11810C842DAB}" type="presOf" srcId="{5528C6EA-D039-4A91-BB0C-0A1E5327DD11}" destId="{C370641A-EC67-429A-807E-B36787FD05F3}" srcOrd="0" destOrd="0" presId="urn:microsoft.com/office/officeart/2005/8/layout/process4"/>
    <dgm:cxn modelId="{A2C77FF0-D7BB-4A69-973C-F453AE9F1F59}" type="presParOf" srcId="{E7F16081-A528-4703-9F21-FF610635E9D2}" destId="{D7B310BD-6203-453A-9E0D-5C79552C77A3}" srcOrd="0" destOrd="0" presId="urn:microsoft.com/office/officeart/2005/8/layout/process4"/>
    <dgm:cxn modelId="{459799E0-9D8D-46DB-AD76-B0DE210C2ADD}" type="presParOf" srcId="{D7B310BD-6203-453A-9E0D-5C79552C77A3}" destId="{7C021D10-4DC9-423F-9C58-4195365A23E8}" srcOrd="0" destOrd="0" presId="urn:microsoft.com/office/officeart/2005/8/layout/process4"/>
    <dgm:cxn modelId="{4D653D7C-B57E-4748-9DD2-2A60FA8AF06A}" type="presParOf" srcId="{E7F16081-A528-4703-9F21-FF610635E9D2}" destId="{5198113B-B5E1-4DB4-93FC-C5CFD5E4D464}" srcOrd="1" destOrd="0" presId="urn:microsoft.com/office/officeart/2005/8/layout/process4"/>
    <dgm:cxn modelId="{A1E7D4EA-3C19-4390-A764-F5D11426914B}" type="presParOf" srcId="{E7F16081-A528-4703-9F21-FF610635E9D2}" destId="{05D4B210-8BFA-4425-BB0D-70FA77A73D70}" srcOrd="2" destOrd="0" presId="urn:microsoft.com/office/officeart/2005/8/layout/process4"/>
    <dgm:cxn modelId="{28315F5F-A8B3-43E6-94CB-50659FA0D98F}" type="presParOf" srcId="{05D4B210-8BFA-4425-BB0D-70FA77A73D70}" destId="{77024F5A-A281-410C-A531-DDDD1B3324FD}" srcOrd="0" destOrd="0" presId="urn:microsoft.com/office/officeart/2005/8/layout/process4"/>
    <dgm:cxn modelId="{C6666C35-C969-441A-AC4C-F03102D3DC8A}" type="presParOf" srcId="{E7F16081-A528-4703-9F21-FF610635E9D2}" destId="{CAD5CD88-6718-4147-ACE8-0F5CBF310809}" srcOrd="3" destOrd="0" presId="urn:microsoft.com/office/officeart/2005/8/layout/process4"/>
    <dgm:cxn modelId="{8655257F-D227-435E-9808-8303A584393D}" type="presParOf" srcId="{E7F16081-A528-4703-9F21-FF610635E9D2}" destId="{59600E83-852C-4989-B707-6DCEFB5EDD84}" srcOrd="4" destOrd="0" presId="urn:microsoft.com/office/officeart/2005/8/layout/process4"/>
    <dgm:cxn modelId="{45D65025-F465-4706-ACD8-F4D10B39EA6D}" type="presParOf" srcId="{59600E83-852C-4989-B707-6DCEFB5EDD84}" destId="{144073C9-F567-446F-9CD9-700A4D93A69B}" srcOrd="0" destOrd="0" presId="urn:microsoft.com/office/officeart/2005/8/layout/process4"/>
    <dgm:cxn modelId="{509E967F-C062-4A60-96DB-D1E7754945CC}" type="presParOf" srcId="{E7F16081-A528-4703-9F21-FF610635E9D2}" destId="{4CB108C1-9A49-418B-83EE-137DCFB61F74}" srcOrd="5" destOrd="0" presId="urn:microsoft.com/office/officeart/2005/8/layout/process4"/>
    <dgm:cxn modelId="{3FE472DA-04B1-4A29-B5BB-13E621C01BF4}" type="presParOf" srcId="{E7F16081-A528-4703-9F21-FF610635E9D2}" destId="{3C272758-D4D1-4219-80F7-9FF443E8C8B8}" srcOrd="6" destOrd="0" presId="urn:microsoft.com/office/officeart/2005/8/layout/process4"/>
    <dgm:cxn modelId="{ED7FC00E-8495-43D4-BDF1-3A60E6284749}" type="presParOf" srcId="{3C272758-D4D1-4219-80F7-9FF443E8C8B8}" destId="{EE82EBC4-27CF-4E5B-89DD-BB6242F95A0A}" srcOrd="0" destOrd="0" presId="urn:microsoft.com/office/officeart/2005/8/layout/process4"/>
    <dgm:cxn modelId="{5CB0E680-0B45-4635-8343-A79B1469613A}" type="presParOf" srcId="{E7F16081-A528-4703-9F21-FF610635E9D2}" destId="{5BFDE0B3-75EC-45F4-8F01-3A481DB25320}" srcOrd="7" destOrd="0" presId="urn:microsoft.com/office/officeart/2005/8/layout/process4"/>
    <dgm:cxn modelId="{C838D42A-5EDA-4465-8D37-D1DDC5D235DE}" type="presParOf" srcId="{E7F16081-A528-4703-9F21-FF610635E9D2}" destId="{045513E4-A8E1-45D6-B2DB-57A17B0D1E58}" srcOrd="8" destOrd="0" presId="urn:microsoft.com/office/officeart/2005/8/layout/process4"/>
    <dgm:cxn modelId="{1C95D819-75A3-4B3E-A42E-42B2149FAD61}"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671B154A-597D-4A9A-86A6-55B99E442A7E}" type="presOf" srcId="{43FE7C9F-91D6-497D-9E7A-E21B93F3E6E9}" destId="{EE82EBC4-27CF-4E5B-89DD-BB6242F95A0A}" srcOrd="0" destOrd="0" presId="urn:microsoft.com/office/officeart/2005/8/layout/process4"/>
    <dgm:cxn modelId="{A9F3D148-10C4-4875-B61C-62CE0F953A9A}" type="presOf" srcId="{71AAB011-6A48-40C1-B6D4-44F018EE5D01}" destId="{77024F5A-A281-410C-A531-DDDD1B3324FD}"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9AF0BA8A-1FEE-4E46-8CED-E963338418DA}" type="presOf" srcId="{5528C6EA-D039-4A91-BB0C-0A1E5327DD11}" destId="{C370641A-EC67-429A-807E-B36787FD05F3}"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504ABB69-7F2F-44AD-B787-A488AB5893CE}" type="presOf" srcId="{85ECFEB5-0936-4338-BA7D-A00D815F9D65}" destId="{7C021D10-4DC9-423F-9C58-4195365A23E8}" srcOrd="0" destOrd="0" presId="urn:microsoft.com/office/officeart/2005/8/layout/process4"/>
    <dgm:cxn modelId="{8DD7E41A-5AF2-44DD-90BB-FD5F46F50BD8}" type="presOf" srcId="{9E41FC3B-0967-43F2-95F5-3194B06BDF89}" destId="{E7F16081-A528-4703-9F21-FF610635E9D2}" srcOrd="0" destOrd="0" presId="urn:microsoft.com/office/officeart/2005/8/layout/process4"/>
    <dgm:cxn modelId="{6158FCC3-BD82-4364-8C99-E84CCF2F3441}" type="presOf" srcId="{12A0DB83-FC15-4382-9743-B79FECE725C8}" destId="{144073C9-F567-446F-9CD9-700A4D93A69B}" srcOrd="0" destOrd="0" presId="urn:microsoft.com/office/officeart/2005/8/layout/process4"/>
    <dgm:cxn modelId="{1BF03722-A5AC-4D5A-8EE9-5254DF4EC458}" type="presParOf" srcId="{E7F16081-A528-4703-9F21-FF610635E9D2}" destId="{D7B310BD-6203-453A-9E0D-5C79552C77A3}" srcOrd="0" destOrd="0" presId="urn:microsoft.com/office/officeart/2005/8/layout/process4"/>
    <dgm:cxn modelId="{84FEA0B7-8659-447D-9313-DA0892B7AB35}" type="presParOf" srcId="{D7B310BD-6203-453A-9E0D-5C79552C77A3}" destId="{7C021D10-4DC9-423F-9C58-4195365A23E8}" srcOrd="0" destOrd="0" presId="urn:microsoft.com/office/officeart/2005/8/layout/process4"/>
    <dgm:cxn modelId="{20222A34-3EDB-487B-AFD6-1B46B9881AF6}" type="presParOf" srcId="{E7F16081-A528-4703-9F21-FF610635E9D2}" destId="{5198113B-B5E1-4DB4-93FC-C5CFD5E4D464}" srcOrd="1" destOrd="0" presId="urn:microsoft.com/office/officeart/2005/8/layout/process4"/>
    <dgm:cxn modelId="{265253B1-EF12-4342-8704-D286D13B75E3}" type="presParOf" srcId="{E7F16081-A528-4703-9F21-FF610635E9D2}" destId="{05D4B210-8BFA-4425-BB0D-70FA77A73D70}" srcOrd="2" destOrd="0" presId="urn:microsoft.com/office/officeart/2005/8/layout/process4"/>
    <dgm:cxn modelId="{E12A2FB1-FB48-4EF5-B56D-95D7B36D4853}" type="presParOf" srcId="{05D4B210-8BFA-4425-BB0D-70FA77A73D70}" destId="{77024F5A-A281-410C-A531-DDDD1B3324FD}" srcOrd="0" destOrd="0" presId="urn:microsoft.com/office/officeart/2005/8/layout/process4"/>
    <dgm:cxn modelId="{2737ED74-9FED-49B5-BE7C-3EC347C2AA88}" type="presParOf" srcId="{E7F16081-A528-4703-9F21-FF610635E9D2}" destId="{CAD5CD88-6718-4147-ACE8-0F5CBF310809}" srcOrd="3" destOrd="0" presId="urn:microsoft.com/office/officeart/2005/8/layout/process4"/>
    <dgm:cxn modelId="{D8885DC5-2E3A-4CB4-B2AB-6705C3257446}" type="presParOf" srcId="{E7F16081-A528-4703-9F21-FF610635E9D2}" destId="{59600E83-852C-4989-B707-6DCEFB5EDD84}" srcOrd="4" destOrd="0" presId="urn:microsoft.com/office/officeart/2005/8/layout/process4"/>
    <dgm:cxn modelId="{38E0E1A9-8BF9-44D9-BA78-A12983880E7E}" type="presParOf" srcId="{59600E83-852C-4989-B707-6DCEFB5EDD84}" destId="{144073C9-F567-446F-9CD9-700A4D93A69B}" srcOrd="0" destOrd="0" presId="urn:microsoft.com/office/officeart/2005/8/layout/process4"/>
    <dgm:cxn modelId="{A404BAEC-8020-46B5-A04A-29BE24C7E0B5}" type="presParOf" srcId="{E7F16081-A528-4703-9F21-FF610635E9D2}" destId="{4CB108C1-9A49-418B-83EE-137DCFB61F74}" srcOrd="5" destOrd="0" presId="urn:microsoft.com/office/officeart/2005/8/layout/process4"/>
    <dgm:cxn modelId="{D11D5C48-E791-45D7-A094-31AEA6DB8799}" type="presParOf" srcId="{E7F16081-A528-4703-9F21-FF610635E9D2}" destId="{3C272758-D4D1-4219-80F7-9FF443E8C8B8}" srcOrd="6" destOrd="0" presId="urn:microsoft.com/office/officeart/2005/8/layout/process4"/>
    <dgm:cxn modelId="{D2FA7867-80F2-43BA-93A6-A4EEC564EC4F}" type="presParOf" srcId="{3C272758-D4D1-4219-80F7-9FF443E8C8B8}" destId="{EE82EBC4-27CF-4E5B-89DD-BB6242F95A0A}" srcOrd="0" destOrd="0" presId="urn:microsoft.com/office/officeart/2005/8/layout/process4"/>
    <dgm:cxn modelId="{A04394F4-AE8B-4C2D-A341-E82920B68D79}" type="presParOf" srcId="{E7F16081-A528-4703-9F21-FF610635E9D2}" destId="{5BFDE0B3-75EC-45F4-8F01-3A481DB25320}" srcOrd="7" destOrd="0" presId="urn:microsoft.com/office/officeart/2005/8/layout/process4"/>
    <dgm:cxn modelId="{DBB792FB-60BC-45E2-9C44-11E3638BADAC}" type="presParOf" srcId="{E7F16081-A528-4703-9F21-FF610635E9D2}" destId="{045513E4-A8E1-45D6-B2DB-57A17B0D1E58}" srcOrd="8" destOrd="0" presId="urn:microsoft.com/office/officeart/2005/8/layout/process4"/>
    <dgm:cxn modelId="{5AC4FDB3-08E1-4C04-B3C1-9DF86308AE57}"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3151AF17-D026-49AA-9A65-55717D77919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470AB0D5-F5BE-4E54-A5EF-A6F5AABBAABA}" type="parTrans" cxnId="{4DBD4A06-590C-4DCB-B602-E070FFBAE390}">
      <dgm:prSet/>
      <dgm:spPr/>
      <dgm:t>
        <a:bodyPr/>
        <a:lstStyle/>
        <a:p>
          <a:endParaRPr lang="en-US"/>
        </a:p>
      </dgm:t>
    </dgm:pt>
    <dgm:pt modelId="{F7B53D8B-638E-4787-86DD-2004F48F02F3}" type="sibTrans" cxnId="{4DBD4A06-590C-4DCB-B602-E070FFBAE390}">
      <dgm:prSet/>
      <dgm:spPr/>
      <dgm:t>
        <a:bodyPr/>
        <a:lstStyle/>
        <a:p>
          <a:endParaRPr lang="en-US"/>
        </a:p>
      </dgm:t>
    </dgm:pt>
    <dgm:pt modelId="{4FC681FD-0ECF-4DBA-9206-5F74328AF8DA}">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725DF15-DC30-41B9-953C-864829CBAE11}" type="parTrans" cxnId="{F91CAE50-7B7D-4824-B970-320E9161F52C}">
      <dgm:prSet/>
      <dgm:spPr/>
      <dgm:t>
        <a:bodyPr/>
        <a:lstStyle/>
        <a:p>
          <a:endParaRPr lang="en-US"/>
        </a:p>
      </dgm:t>
    </dgm:pt>
    <dgm:pt modelId="{C7364DB9-47DA-49FD-A23B-A840F2E493C9}" type="sibTrans" cxnId="{F91CAE50-7B7D-4824-B970-320E9161F52C}">
      <dgm:prSet/>
      <dgm:spPr/>
      <dgm:t>
        <a:bodyPr/>
        <a:lstStyle/>
        <a:p>
          <a:endParaRPr lang="en-US"/>
        </a:p>
      </dgm:t>
    </dgm:pt>
    <dgm:pt modelId="{6D822EA5-9106-4874-9316-6900BD49FC5B}">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E5F274A1-2D21-45FC-AC76-0DBC2D53F715}" type="parTrans" cxnId="{3D8E18F4-7A00-45D3-8832-80E0A7FE8B32}">
      <dgm:prSet/>
      <dgm:spPr/>
      <dgm:t>
        <a:bodyPr/>
        <a:lstStyle/>
        <a:p>
          <a:endParaRPr lang="en-US"/>
        </a:p>
      </dgm:t>
    </dgm:pt>
    <dgm:pt modelId="{C38A1520-CBD5-425D-A178-5FD5A643EED4}" type="sibTrans" cxnId="{3D8E18F4-7A00-45D3-8832-80E0A7FE8B32}">
      <dgm:prSet/>
      <dgm:spPr/>
      <dgm:t>
        <a:bodyPr/>
        <a:lstStyle/>
        <a:p>
          <a:endParaRPr lang="en-US"/>
        </a:p>
      </dgm:t>
    </dgm:pt>
    <dgm:pt modelId="{7653F9D9-81DD-45E3-80AC-508E49840E5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368CE7A0-D424-450B-BDD9-EF7E1BC3C51E}" type="parTrans" cxnId="{29E28D39-4F63-40DD-AAC4-0D5B59484CA4}">
      <dgm:prSet/>
      <dgm:spPr/>
      <dgm:t>
        <a:bodyPr/>
        <a:lstStyle/>
        <a:p>
          <a:endParaRPr lang="en-US"/>
        </a:p>
      </dgm:t>
    </dgm:pt>
    <dgm:pt modelId="{7F6B3C19-477B-43BE-80BC-2FB18CC690D8}" type="sibTrans" cxnId="{29E28D39-4F63-40DD-AAC4-0D5B59484CA4}">
      <dgm:prSet/>
      <dgm:spPr/>
      <dgm:t>
        <a:bodyPr/>
        <a:lstStyle/>
        <a:p>
          <a:endParaRPr lang="en-US"/>
        </a:p>
      </dgm:t>
    </dgm:pt>
    <dgm:pt modelId="{497B8A2D-51C1-47AB-AB7B-C54389C8E57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0973C40B-D14C-4CEB-AF6E-D130933FF02F}" type="parTrans" cxnId="{B9F0787F-D54C-4E19-B97E-C92966717F7C}">
      <dgm:prSet/>
      <dgm:spPr/>
      <dgm:t>
        <a:bodyPr/>
        <a:lstStyle/>
        <a:p>
          <a:endParaRPr lang="en-US"/>
        </a:p>
      </dgm:t>
    </dgm:pt>
    <dgm:pt modelId="{D630EA52-B491-46DB-A8A4-EC7F2AE68EA6}" type="sibTrans" cxnId="{B9F0787F-D54C-4E19-B97E-C92966717F7C}">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A3C79C0F-5F0D-4644-BCFE-13DD36D6CB2A}" type="pres">
      <dgm:prSet presAssocID="{497B8A2D-51C1-47AB-AB7B-C54389C8E575}" presName="boxAndChildren" presStyleCnt="0"/>
      <dgm:spPr/>
    </dgm:pt>
    <dgm:pt modelId="{800534C9-0673-4CEB-8376-8E2A74C6AD16}" type="pres">
      <dgm:prSet presAssocID="{497B8A2D-51C1-47AB-AB7B-C54389C8E575}" presName="parentTextBox" presStyleLbl="node1" presStyleIdx="0" presStyleCnt="5"/>
      <dgm:spPr/>
      <dgm:t>
        <a:bodyPr/>
        <a:lstStyle/>
        <a:p>
          <a:endParaRPr lang="en-US"/>
        </a:p>
      </dgm:t>
    </dgm:pt>
    <dgm:pt modelId="{27CDCB1A-8898-4135-8975-6E5F9D359B36}" type="pres">
      <dgm:prSet presAssocID="{7F6B3C19-477B-43BE-80BC-2FB18CC690D8}" presName="sp" presStyleCnt="0"/>
      <dgm:spPr/>
    </dgm:pt>
    <dgm:pt modelId="{31456DA4-CEDF-4067-AFF1-B8454C0C37B9}" type="pres">
      <dgm:prSet presAssocID="{7653F9D9-81DD-45E3-80AC-508E49840E51}" presName="arrowAndChildren" presStyleCnt="0"/>
      <dgm:spPr/>
    </dgm:pt>
    <dgm:pt modelId="{DABC1F68-BF79-49D2-9CAD-DDEF87C4B07B}" type="pres">
      <dgm:prSet presAssocID="{7653F9D9-81DD-45E3-80AC-508E49840E51}" presName="parentTextArrow" presStyleLbl="node1" presStyleIdx="1" presStyleCnt="5"/>
      <dgm:spPr/>
      <dgm:t>
        <a:bodyPr/>
        <a:lstStyle/>
        <a:p>
          <a:endParaRPr lang="en-US"/>
        </a:p>
      </dgm:t>
    </dgm:pt>
    <dgm:pt modelId="{0383D3BD-C923-4C91-ABBE-F0D165571041}" type="pres">
      <dgm:prSet presAssocID="{C38A1520-CBD5-425D-A178-5FD5A643EED4}" presName="sp" presStyleCnt="0"/>
      <dgm:spPr/>
    </dgm:pt>
    <dgm:pt modelId="{536617D9-AA76-4332-AA97-F14F0064D66D}" type="pres">
      <dgm:prSet presAssocID="{6D822EA5-9106-4874-9316-6900BD49FC5B}" presName="arrowAndChildren" presStyleCnt="0"/>
      <dgm:spPr/>
    </dgm:pt>
    <dgm:pt modelId="{6B5BEEFC-0494-4500-8D9C-9CDCBD0590F7}" type="pres">
      <dgm:prSet presAssocID="{6D822EA5-9106-4874-9316-6900BD49FC5B}" presName="parentTextArrow" presStyleLbl="node1" presStyleIdx="2" presStyleCnt="5"/>
      <dgm:spPr/>
      <dgm:t>
        <a:bodyPr/>
        <a:lstStyle/>
        <a:p>
          <a:endParaRPr lang="en-US"/>
        </a:p>
      </dgm:t>
    </dgm:pt>
    <dgm:pt modelId="{AA438A14-DAFA-4D52-BFC3-805CB33D89EF}" type="pres">
      <dgm:prSet presAssocID="{C7364DB9-47DA-49FD-A23B-A840F2E493C9}" presName="sp" presStyleCnt="0"/>
      <dgm:spPr/>
    </dgm:pt>
    <dgm:pt modelId="{88FE701B-62F8-4211-A6FC-C71407417F3F}" type="pres">
      <dgm:prSet presAssocID="{4FC681FD-0ECF-4DBA-9206-5F74328AF8DA}" presName="arrowAndChildren" presStyleCnt="0"/>
      <dgm:spPr/>
    </dgm:pt>
    <dgm:pt modelId="{0D33E150-A8F6-47DB-9FDD-02F416A95486}" type="pres">
      <dgm:prSet presAssocID="{4FC681FD-0ECF-4DBA-9206-5F74328AF8DA}" presName="parentTextArrow" presStyleLbl="node1" presStyleIdx="3" presStyleCnt="5"/>
      <dgm:spPr/>
      <dgm:t>
        <a:bodyPr/>
        <a:lstStyle/>
        <a:p>
          <a:endParaRPr lang="en-US"/>
        </a:p>
      </dgm:t>
    </dgm:pt>
    <dgm:pt modelId="{6FA376BD-D1F4-4214-B6DA-27F434A0E0EB}" type="pres">
      <dgm:prSet presAssocID="{F7B53D8B-638E-4787-86DD-2004F48F02F3}" presName="sp" presStyleCnt="0"/>
      <dgm:spPr/>
    </dgm:pt>
    <dgm:pt modelId="{EC0C0024-40C5-4261-AB0B-B5196B0388E0}" type="pres">
      <dgm:prSet presAssocID="{3151AF17-D026-49AA-9A65-55717D779199}" presName="arrowAndChildren" presStyleCnt="0"/>
      <dgm:spPr/>
    </dgm:pt>
    <dgm:pt modelId="{339F7316-88A6-4A83-8F29-AD38A42FC4FD}" type="pres">
      <dgm:prSet presAssocID="{3151AF17-D026-49AA-9A65-55717D779199}" presName="parentTextArrow" presStyleLbl="node1" presStyleIdx="4" presStyleCnt="5" custLinFactNeighborY="2651"/>
      <dgm:spPr/>
      <dgm:t>
        <a:bodyPr/>
        <a:lstStyle/>
        <a:p>
          <a:endParaRPr lang="en-US"/>
        </a:p>
      </dgm:t>
    </dgm:pt>
  </dgm:ptLst>
  <dgm:cxnLst>
    <dgm:cxn modelId="{05960FA8-3C34-47E4-9ED2-267F908A6D52}" type="presOf" srcId="{4FC681FD-0ECF-4DBA-9206-5F74328AF8DA}" destId="{0D33E150-A8F6-47DB-9FDD-02F416A95486}" srcOrd="0" destOrd="0" presId="urn:microsoft.com/office/officeart/2005/8/layout/process4"/>
    <dgm:cxn modelId="{B9F0787F-D54C-4E19-B97E-C92966717F7C}" srcId="{9E41FC3B-0967-43F2-95F5-3194B06BDF89}" destId="{497B8A2D-51C1-47AB-AB7B-C54389C8E575}" srcOrd="4" destOrd="0" parTransId="{0973C40B-D14C-4CEB-AF6E-D130933FF02F}" sibTransId="{D630EA52-B491-46DB-A8A4-EC7F2AE68EA6}"/>
    <dgm:cxn modelId="{4DBD4A06-590C-4DCB-B602-E070FFBAE390}" srcId="{9E41FC3B-0967-43F2-95F5-3194B06BDF89}" destId="{3151AF17-D026-49AA-9A65-55717D779199}" srcOrd="0" destOrd="0" parTransId="{470AB0D5-F5BE-4E54-A5EF-A6F5AABBAABA}" sibTransId="{F7B53D8B-638E-4787-86DD-2004F48F02F3}"/>
    <dgm:cxn modelId="{1C5ABD72-ADE9-45B2-A959-8C38DFD7408B}" type="presOf" srcId="{6D822EA5-9106-4874-9316-6900BD49FC5B}" destId="{6B5BEEFC-0494-4500-8D9C-9CDCBD0590F7}" srcOrd="0" destOrd="0" presId="urn:microsoft.com/office/officeart/2005/8/layout/process4"/>
    <dgm:cxn modelId="{3D8E18F4-7A00-45D3-8832-80E0A7FE8B32}" srcId="{9E41FC3B-0967-43F2-95F5-3194B06BDF89}" destId="{6D822EA5-9106-4874-9316-6900BD49FC5B}" srcOrd="2" destOrd="0" parTransId="{E5F274A1-2D21-45FC-AC76-0DBC2D53F715}" sibTransId="{C38A1520-CBD5-425D-A178-5FD5A643EED4}"/>
    <dgm:cxn modelId="{28202856-A721-4680-9347-C7B7E2DB9BE6}" type="presOf" srcId="{7653F9D9-81DD-45E3-80AC-508E49840E51}" destId="{DABC1F68-BF79-49D2-9CAD-DDEF87C4B07B}" srcOrd="0" destOrd="0" presId="urn:microsoft.com/office/officeart/2005/8/layout/process4"/>
    <dgm:cxn modelId="{29E28D39-4F63-40DD-AAC4-0D5B59484CA4}" srcId="{9E41FC3B-0967-43F2-95F5-3194B06BDF89}" destId="{7653F9D9-81DD-45E3-80AC-508E49840E51}" srcOrd="3" destOrd="0" parTransId="{368CE7A0-D424-450B-BDD9-EF7E1BC3C51E}" sibTransId="{7F6B3C19-477B-43BE-80BC-2FB18CC690D8}"/>
    <dgm:cxn modelId="{BA896D79-F698-48EA-ACC9-00BBAB978F20}" type="presOf" srcId="{9E41FC3B-0967-43F2-95F5-3194B06BDF89}" destId="{E7F16081-A528-4703-9F21-FF610635E9D2}" srcOrd="0" destOrd="0" presId="urn:microsoft.com/office/officeart/2005/8/layout/process4"/>
    <dgm:cxn modelId="{5EF1D239-4080-4B13-B9E2-54476CF470A0}" type="presOf" srcId="{3151AF17-D026-49AA-9A65-55717D779199}" destId="{339F7316-88A6-4A83-8F29-AD38A42FC4FD}" srcOrd="0" destOrd="0" presId="urn:microsoft.com/office/officeart/2005/8/layout/process4"/>
    <dgm:cxn modelId="{F91CAE50-7B7D-4824-B970-320E9161F52C}" srcId="{9E41FC3B-0967-43F2-95F5-3194B06BDF89}" destId="{4FC681FD-0ECF-4DBA-9206-5F74328AF8DA}" srcOrd="1" destOrd="0" parTransId="{6725DF15-DC30-41B9-953C-864829CBAE11}" sibTransId="{C7364DB9-47DA-49FD-A23B-A840F2E493C9}"/>
    <dgm:cxn modelId="{191C628B-1DD3-45EA-A978-5D061AAD1AC0}" type="presOf" srcId="{497B8A2D-51C1-47AB-AB7B-C54389C8E575}" destId="{800534C9-0673-4CEB-8376-8E2A74C6AD16}" srcOrd="0" destOrd="0" presId="urn:microsoft.com/office/officeart/2005/8/layout/process4"/>
    <dgm:cxn modelId="{8A26F7BE-B991-4A41-A42A-2CEE287BA904}" type="presParOf" srcId="{E7F16081-A528-4703-9F21-FF610635E9D2}" destId="{A3C79C0F-5F0D-4644-BCFE-13DD36D6CB2A}" srcOrd="0" destOrd="0" presId="urn:microsoft.com/office/officeart/2005/8/layout/process4"/>
    <dgm:cxn modelId="{08C62461-69E7-4AF5-8CE9-21DE05F745FF}" type="presParOf" srcId="{A3C79C0F-5F0D-4644-BCFE-13DD36D6CB2A}" destId="{800534C9-0673-4CEB-8376-8E2A74C6AD16}" srcOrd="0" destOrd="0" presId="urn:microsoft.com/office/officeart/2005/8/layout/process4"/>
    <dgm:cxn modelId="{3B81CAC2-9337-4D73-80E2-6D1B58721C21}" type="presParOf" srcId="{E7F16081-A528-4703-9F21-FF610635E9D2}" destId="{27CDCB1A-8898-4135-8975-6E5F9D359B36}" srcOrd="1" destOrd="0" presId="urn:microsoft.com/office/officeart/2005/8/layout/process4"/>
    <dgm:cxn modelId="{852BDBC9-DADD-402F-B7BF-1235B137C311}" type="presParOf" srcId="{E7F16081-A528-4703-9F21-FF610635E9D2}" destId="{31456DA4-CEDF-4067-AFF1-B8454C0C37B9}" srcOrd="2" destOrd="0" presId="urn:microsoft.com/office/officeart/2005/8/layout/process4"/>
    <dgm:cxn modelId="{F8ACD351-488B-432F-8784-798C505D8C10}" type="presParOf" srcId="{31456DA4-CEDF-4067-AFF1-B8454C0C37B9}" destId="{DABC1F68-BF79-49D2-9CAD-DDEF87C4B07B}" srcOrd="0" destOrd="0" presId="urn:microsoft.com/office/officeart/2005/8/layout/process4"/>
    <dgm:cxn modelId="{4AE3360B-E58C-4C5D-888F-D59D297E7E7F}" type="presParOf" srcId="{E7F16081-A528-4703-9F21-FF610635E9D2}" destId="{0383D3BD-C923-4C91-ABBE-F0D165571041}" srcOrd="3" destOrd="0" presId="urn:microsoft.com/office/officeart/2005/8/layout/process4"/>
    <dgm:cxn modelId="{4BB9822E-8375-41C7-90B6-7210031EF939}" type="presParOf" srcId="{E7F16081-A528-4703-9F21-FF610635E9D2}" destId="{536617D9-AA76-4332-AA97-F14F0064D66D}" srcOrd="4" destOrd="0" presId="urn:microsoft.com/office/officeart/2005/8/layout/process4"/>
    <dgm:cxn modelId="{2AB85BF8-C67E-43FE-9CD2-42BE78E17346}" type="presParOf" srcId="{536617D9-AA76-4332-AA97-F14F0064D66D}" destId="{6B5BEEFC-0494-4500-8D9C-9CDCBD0590F7}" srcOrd="0" destOrd="0" presId="urn:microsoft.com/office/officeart/2005/8/layout/process4"/>
    <dgm:cxn modelId="{6F841E8C-3B7B-4B1F-819C-11CA0C1A1FA7}" type="presParOf" srcId="{E7F16081-A528-4703-9F21-FF610635E9D2}" destId="{AA438A14-DAFA-4D52-BFC3-805CB33D89EF}" srcOrd="5" destOrd="0" presId="urn:microsoft.com/office/officeart/2005/8/layout/process4"/>
    <dgm:cxn modelId="{40A74A12-72F0-4266-85C8-416DCA7BB6B4}" type="presParOf" srcId="{E7F16081-A528-4703-9F21-FF610635E9D2}" destId="{88FE701B-62F8-4211-A6FC-C71407417F3F}" srcOrd="6" destOrd="0" presId="urn:microsoft.com/office/officeart/2005/8/layout/process4"/>
    <dgm:cxn modelId="{F7C96FE1-F6C0-4E3A-9FB5-2E7018C0B137}" type="presParOf" srcId="{88FE701B-62F8-4211-A6FC-C71407417F3F}" destId="{0D33E150-A8F6-47DB-9FDD-02F416A95486}" srcOrd="0" destOrd="0" presId="urn:microsoft.com/office/officeart/2005/8/layout/process4"/>
    <dgm:cxn modelId="{2ADBF642-8CE3-4FE7-A6DA-8807B278C4CD}" type="presParOf" srcId="{E7F16081-A528-4703-9F21-FF610635E9D2}" destId="{6FA376BD-D1F4-4214-B6DA-27F434A0E0EB}" srcOrd="7" destOrd="0" presId="urn:microsoft.com/office/officeart/2005/8/layout/process4"/>
    <dgm:cxn modelId="{01BED19F-116F-4FE2-AEC7-48CBD57E8A92}" type="presParOf" srcId="{E7F16081-A528-4703-9F21-FF610635E9D2}" destId="{EC0C0024-40C5-4261-AB0B-B5196B0388E0}" srcOrd="8" destOrd="0" presId="urn:microsoft.com/office/officeart/2005/8/layout/process4"/>
    <dgm:cxn modelId="{CCF981D2-D8D4-4797-BF0E-4D16163E7F16}" type="presParOf" srcId="{EC0C0024-40C5-4261-AB0B-B5196B0388E0}" destId="{339F7316-88A6-4A83-8F29-AD38A42FC4F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6753"/>
          <a:ext cx="2057400" cy="672751"/>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6753"/>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534C9-0673-4CEB-8376-8E2A74C6AD16}">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2666245"/>
        <a:ext cx="2057400" cy="437419"/>
      </dsp:txXfrm>
    </dsp:sp>
    <dsp:sp modelId="{DABC1F68-BF79-49D2-9CAD-DDEF87C4B07B}">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000055"/>
        <a:ext cx="2057400" cy="437133"/>
      </dsp:txXfrm>
    </dsp:sp>
    <dsp:sp modelId="{6B5BEEFC-0494-4500-8D9C-9CDCBD0590F7}">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333865"/>
        <a:ext cx="2057400" cy="437133"/>
      </dsp:txXfrm>
    </dsp:sp>
    <dsp:sp modelId="{0D33E150-A8F6-47DB-9FDD-02F416A95486}">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667674"/>
        <a:ext cx="2057400" cy="437133"/>
      </dsp:txXfrm>
    </dsp:sp>
    <dsp:sp modelId="{339F7316-88A6-4A83-8F29-AD38A42FC4FD}">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19318"/>
        <a:ext cx="2057400" cy="43713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5A8B438-7FD7-42C8-AB84-DF930719018E}" type="datetime1">
              <a:rPr lang="en-US"/>
              <a:pPr/>
              <a:t>11/1/2011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67CA458-936A-489A-BFCA-5FCCC4CE43A6}" type="slidenum">
              <a:rPr lang="en-US"/>
              <a:pPr/>
              <a:t>‹#›</a:t>
            </a:fld>
            <a:endParaRPr lang="en-US"/>
          </a:p>
        </p:txBody>
      </p:sp>
    </p:spTree>
    <p:extLst>
      <p:ext uri="{BB962C8B-B14F-4D97-AF65-F5344CB8AC3E}">
        <p14:creationId xmlns:p14="http://schemas.microsoft.com/office/powerpoint/2010/main" val="37401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9CFBD7F-9E16-44FD-82AE-90480E20FABE}" type="datetime1">
              <a:rPr lang="en-US"/>
              <a:pPr/>
              <a:t>11/1/2011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79A258-DC2A-4574-9F92-A534A5E1AD74}" type="slidenum">
              <a:rPr lang="en-US"/>
              <a:pPr/>
              <a:t>‹#›</a:t>
            </a:fld>
            <a:endParaRPr lang="en-US"/>
          </a:p>
        </p:txBody>
      </p:sp>
    </p:spTree>
    <p:extLst>
      <p:ext uri="{BB962C8B-B14F-4D97-AF65-F5344CB8AC3E}">
        <p14:creationId xmlns:p14="http://schemas.microsoft.com/office/powerpoint/2010/main" val="7596311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washingtonpost.com/sports/wizards/wizards-losing-tradition-makes-dc-sports-fans-hesitant-to-embrace-washingtons-nba-team/2011/10/26/gIQAd95YaM_story.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adidasweekend.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squidoo.com/best-looking-nike-basketball-shoe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wikihow.com/Pick-out-Basketball-Sho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4</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t>
            </a:r>
            <a:r>
              <a:rPr lang="en-US" baseline="0" dirty="0" smtClean="0"/>
              <a:t> trading = bad    Creating links = Good</a:t>
            </a:r>
          </a:p>
          <a:p>
            <a:endParaRPr lang="en-US" baseline="0" dirty="0" smtClean="0"/>
          </a:p>
          <a:p>
            <a:r>
              <a:rPr lang="en-US" baseline="0" dirty="0" smtClean="0"/>
              <a:t>Make sure you’ve optimized your site first</a:t>
            </a:r>
          </a:p>
          <a:p>
            <a:endParaRPr lang="en-US" baseline="0" dirty="0" smtClean="0"/>
          </a:p>
          <a:p>
            <a:endParaRPr lang="en-US" dirty="0" smtClean="0"/>
          </a:p>
          <a:p>
            <a:endParaRPr lang="en-US" dirty="0" smtClean="0"/>
          </a:p>
          <a:p>
            <a:r>
              <a:rPr lang="en-US" dirty="0" smtClean="0"/>
              <a:t>The</a:t>
            </a:r>
            <a:r>
              <a:rPr lang="en-US" baseline="0" dirty="0" smtClean="0"/>
              <a:t> </a:t>
            </a:r>
            <a:r>
              <a:rPr lang="en-US" baseline="0" dirty="0" smtClean="0"/>
              <a:t>internet like high school, a popularity contest.  Say you think you’re the best runner in the whole school.  You can go around tooting your horn about how great you are at running, but how many people are going to believe you?  Probably not very many since you’re the only one that seems to think you’re a great runner.  However, if the Track Coach and the Student Body President and the Captain of the football team all start talking about how fast you are, how amazing you are at running…people are going to agree that you’re a good runner.</a:t>
            </a:r>
            <a:br>
              <a:rPr lang="en-US" baseline="0" dirty="0" smtClean="0"/>
            </a:br>
            <a:r>
              <a:rPr lang="en-US" baseline="0" dirty="0" smtClean="0"/>
              <a:t/>
            </a:r>
            <a:br>
              <a:rPr lang="en-US" baseline="0" dirty="0" smtClean="0"/>
            </a:br>
            <a:r>
              <a:rPr lang="en-US" baseline="0" dirty="0" smtClean="0"/>
              <a:t>The same thing applies with search engines, Google in particular.  Say you’re selling shoes and you’ve optimized your site saying you’re all about shoes Google will cache your site and maybe give you a page rank of NA, but they probably won’t do much else.  However, if other sites that talk about shoes start linking back to your site, Google will take notice.  The idea is to gain quality links on a number of types of sites that link back to your site.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5</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sites with Anchor Text: </a:t>
            </a:r>
            <a:br>
              <a:rPr lang="en-US" baseline="0" dirty="0" smtClean="0"/>
            </a:br>
            <a:r>
              <a:rPr lang="en-US" dirty="0" smtClean="0">
                <a:hlinkClick r:id="rId3"/>
              </a:rPr>
              <a:t>http://www.washingtonpost.com/sports/wizards/wizards-losing-tradition-makes-dc-sports-fans-hesitant-to-embrace-washingtons-nba-team/2011/10/26/gIQAd95YaM_story.html</a:t>
            </a:r>
            <a:endParaRPr lang="en-US" dirty="0" smtClean="0"/>
          </a:p>
          <a:p>
            <a:endParaRPr lang="en-US" dirty="0" smtClean="0"/>
          </a:p>
          <a:p>
            <a:endParaRPr lang="en-US" dirty="0" smtClean="0"/>
          </a:p>
          <a:p>
            <a:r>
              <a:rPr lang="en-US" dirty="0" smtClean="0"/>
              <a:t>Literally tells </a:t>
            </a:r>
            <a:r>
              <a:rPr lang="en-US" dirty="0" err="1" smtClean="0"/>
              <a:t>google</a:t>
            </a:r>
            <a:r>
              <a:rPr lang="en-US" dirty="0" smtClean="0"/>
              <a:t> why you’re linking.</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6</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Blogs/Discussions/Photos/Videos/Top</a:t>
            </a:r>
            <a:r>
              <a:rPr lang="en-US" baseline="0" dirty="0" smtClean="0"/>
              <a:t> 100 positions/Recipes/Shopping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7</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Differences between blog comments and blogs promoting</a:t>
            </a:r>
            <a:r>
              <a:rPr lang="en-US" baseline="0" dirty="0" smtClean="0"/>
              <a:t> the site.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Make</a:t>
            </a:r>
            <a:r>
              <a:rPr lang="en-US" baseline="0" dirty="0" smtClean="0"/>
              <a:t> </a:t>
            </a:r>
            <a:r>
              <a:rPr lang="en-US" baseline="0" dirty="0" smtClean="0"/>
              <a:t>it natural, these are not promoting your site directly.  They need to be relevant to the article, but not look like spam.</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8</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Promotes site, interactive.  Not made BY your site, </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9</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http://www.adidasweekend.com/</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10</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11</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http://www.squidoo.com/best-looking-nike-basketball-shoes</a:t>
            </a:r>
            <a:endParaRPr lang="en-US" dirty="0" smtClean="0"/>
          </a:p>
          <a:p>
            <a:r>
              <a:rPr lang="en-US" dirty="0" smtClean="0">
                <a:hlinkClick r:id="rId4"/>
              </a:rPr>
              <a:t>http://www.wikihow.com/Pick-out-Basketball-Shoes</a:t>
            </a:r>
            <a:endParaRPr lang="en-US" dirty="0" smtClean="0"/>
          </a:p>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12</a:t>
            </a:fld>
            <a:endParaRPr lang="en-US"/>
          </a:p>
        </p:txBody>
      </p:sp>
    </p:spTree>
    <p:extLst>
      <p:ext uri="{BB962C8B-B14F-4D97-AF65-F5344CB8AC3E}">
        <p14:creationId xmlns:p14="http://schemas.microsoft.com/office/powerpoint/2010/main" val="220264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09D997A-E730-43E9-A530-7173BA7B6000}" type="datetime1">
              <a:rPr lang="en-US"/>
              <a:pPr/>
              <a:t>11/1/2011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F6898-ABBB-4756-9D84-D55A7542058F}" type="slidenum">
              <a:rPr lang="en-US"/>
              <a:pPr/>
              <a:t>‹#›</a:t>
            </a:fld>
            <a:endParaRPr lang="en-US"/>
          </a:p>
        </p:txBody>
      </p:sp>
    </p:spTree>
    <p:extLst>
      <p:ext uri="{BB962C8B-B14F-4D97-AF65-F5344CB8AC3E}">
        <p14:creationId xmlns:p14="http://schemas.microsoft.com/office/powerpoint/2010/main" val="182608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9C2E19D-DF27-4E89-AEDA-10BF72BC7929}" type="datetime1">
              <a:rPr lang="en-US"/>
              <a:pPr/>
              <a:t>11/1/2011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55DC39A-DA30-4568-96E6-1010D183F7B9}" type="slidenum">
              <a:rPr lang="en-US"/>
              <a:pPr/>
              <a:t>‹#›</a:t>
            </a:fld>
            <a:endParaRPr lang="en-US"/>
          </a:p>
        </p:txBody>
      </p:sp>
    </p:spTree>
    <p:extLst>
      <p:ext uri="{BB962C8B-B14F-4D97-AF65-F5344CB8AC3E}">
        <p14:creationId xmlns:p14="http://schemas.microsoft.com/office/powerpoint/2010/main" val="1183921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20679F2-C2D2-4E53-A2AC-1167C8C5EC2E}" type="datetime1">
              <a:rPr lang="en-US"/>
              <a:pPr/>
              <a:t>11/1/2011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22D859-8804-48B0-B1A1-284CCCE27E9D}" type="slidenum">
              <a:rPr lang="en-US"/>
              <a:pPr/>
              <a:t>‹#›</a:t>
            </a:fld>
            <a:endParaRPr lang="en-US"/>
          </a:p>
        </p:txBody>
      </p:sp>
    </p:spTree>
    <p:extLst>
      <p:ext uri="{BB962C8B-B14F-4D97-AF65-F5344CB8AC3E}">
        <p14:creationId xmlns:p14="http://schemas.microsoft.com/office/powerpoint/2010/main" val="138886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BDDF4FB-A87D-4B84-BE9B-3B5931ADFD12}" type="datetime1">
              <a:rPr lang="en-US"/>
              <a:pPr/>
              <a:t>11/1/2011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28ABD09-F2E5-4785-AC1C-537B43BD9FF5}" type="slidenum">
              <a:rPr lang="en-US"/>
              <a:pPr/>
              <a:t>‹#›</a:t>
            </a:fld>
            <a:endParaRPr lang="en-US"/>
          </a:p>
        </p:txBody>
      </p:sp>
    </p:spTree>
    <p:extLst>
      <p:ext uri="{BB962C8B-B14F-4D97-AF65-F5344CB8AC3E}">
        <p14:creationId xmlns:p14="http://schemas.microsoft.com/office/powerpoint/2010/main" val="15726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57C7FA80-F08A-4B50-AE60-B8375AB90FD9}" type="datetime1">
              <a:rPr lang="en-US"/>
              <a:pPr/>
              <a:t>11/1/2011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D5F59A7-194D-4EF2-A2C6-53AC2557A5CD}" type="slidenum">
              <a:rPr lang="en-US"/>
              <a:pPr/>
              <a:t>‹#›</a:t>
            </a:fld>
            <a:endParaRPr lang="en-US"/>
          </a:p>
        </p:txBody>
      </p:sp>
    </p:spTree>
    <p:extLst>
      <p:ext uri="{BB962C8B-B14F-4D97-AF65-F5344CB8AC3E}">
        <p14:creationId xmlns:p14="http://schemas.microsoft.com/office/powerpoint/2010/main" val="9942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63748E6-7B01-498B-A25B-8439DC0924E6}" type="datetime1">
              <a:rPr lang="en-US"/>
              <a:pPr/>
              <a:t>11/1/2011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B55F45B-15EF-4DFB-BD46-17A6FD0AA69E}" type="slidenum">
              <a:rPr lang="en-US"/>
              <a:pPr/>
              <a:t>‹#›</a:t>
            </a:fld>
            <a:endParaRPr lang="en-US"/>
          </a:p>
        </p:txBody>
      </p:sp>
    </p:spTree>
    <p:extLst>
      <p:ext uri="{BB962C8B-B14F-4D97-AF65-F5344CB8AC3E}">
        <p14:creationId xmlns:p14="http://schemas.microsoft.com/office/powerpoint/2010/main" val="785253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CFB8F8F-204D-47B4-9907-D624AE6B63D4}" type="datetime1">
              <a:rPr lang="en-US"/>
              <a:pPr/>
              <a:t>11/1/2011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91F3F6B-CB4F-48D2-985E-55646BBABEAA}" type="slidenum">
              <a:rPr lang="en-US"/>
              <a:pPr/>
              <a:t>‹#›</a:t>
            </a:fld>
            <a:endParaRPr lang="en-US"/>
          </a:p>
        </p:txBody>
      </p:sp>
    </p:spTree>
    <p:extLst>
      <p:ext uri="{BB962C8B-B14F-4D97-AF65-F5344CB8AC3E}">
        <p14:creationId xmlns:p14="http://schemas.microsoft.com/office/powerpoint/2010/main" val="239912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EBB0C7C-9568-4B2B-9D04-1B58AC1A3884}" type="datetime1">
              <a:rPr lang="en-US"/>
              <a:pPr/>
              <a:t>11/1/2011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E72A4EE-62EF-4ADC-8D5A-BD5C43977C00}" type="slidenum">
              <a:rPr lang="en-US"/>
              <a:pPr/>
              <a:t>‹#›</a:t>
            </a:fld>
            <a:endParaRPr lang="en-US"/>
          </a:p>
        </p:txBody>
      </p:sp>
    </p:spTree>
    <p:extLst>
      <p:ext uri="{BB962C8B-B14F-4D97-AF65-F5344CB8AC3E}">
        <p14:creationId xmlns:p14="http://schemas.microsoft.com/office/powerpoint/2010/main" val="294197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A10289E-1CA6-48C8-8D77-B21C50F8E509}" type="datetime1">
              <a:rPr lang="en-US"/>
              <a:pPr/>
              <a:t>11/1/2011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3E9F03A-7EC4-4CF1-8CBD-23F8A39E1FA3}" type="slidenum">
              <a:rPr lang="en-US"/>
              <a:pPr/>
              <a:t>‹#›</a:t>
            </a:fld>
            <a:endParaRPr lang="en-US"/>
          </a:p>
        </p:txBody>
      </p:sp>
    </p:spTree>
    <p:extLst>
      <p:ext uri="{BB962C8B-B14F-4D97-AF65-F5344CB8AC3E}">
        <p14:creationId xmlns:p14="http://schemas.microsoft.com/office/powerpoint/2010/main" val="512193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90E4E4-41C2-4237-944B-795D0D4F3192}" type="datetime1">
              <a:rPr lang="en-US"/>
              <a:pPr/>
              <a:t>11/1/2011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4DC0BA0-FBD0-47E7-8724-C6DAFCF32290}" type="slidenum">
              <a:rPr lang="en-US"/>
              <a:pPr/>
              <a:t>‹#›</a:t>
            </a:fld>
            <a:endParaRPr lang="en-US"/>
          </a:p>
        </p:txBody>
      </p:sp>
    </p:spTree>
    <p:extLst>
      <p:ext uri="{BB962C8B-B14F-4D97-AF65-F5344CB8AC3E}">
        <p14:creationId xmlns:p14="http://schemas.microsoft.com/office/powerpoint/2010/main" val="3952401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EDC0255-88F6-47B4-9A75-7D9E408EC45B}" type="datetime1">
              <a:rPr lang="en-US"/>
              <a:pPr/>
              <a:t>11/1/2011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95FE170-7FC8-4103-B93D-C837DDA0F0D6}" type="slidenum">
              <a:rPr lang="en-US"/>
              <a:pPr/>
              <a:t>‹#›</a:t>
            </a:fld>
            <a:endParaRPr lang="en-US"/>
          </a:p>
        </p:txBody>
      </p:sp>
    </p:spTree>
    <p:extLst>
      <p:ext uri="{BB962C8B-B14F-4D97-AF65-F5344CB8AC3E}">
        <p14:creationId xmlns:p14="http://schemas.microsoft.com/office/powerpoint/2010/main" val="141657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4DE2185C-D9C9-4E75-A197-88713376166C}" type="datetime1">
              <a:rPr lang="en-US"/>
              <a:pPr/>
              <a:t>11/1/2011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8" charset="0"/>
                <a:ea typeface="ＭＳ Ｐゴシック" pitchFamily="-108" charset="-128"/>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05653EB0-636B-4FA3-BD33-991BD086B40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kern="1200">
          <a:solidFill>
            <a:schemeClr val="tx1"/>
          </a:solidFill>
          <a:latin typeface="+mj-lt"/>
          <a:ea typeface="ＭＳ Ｐゴシック" pitchFamily="-108" charset="-128"/>
          <a:cs typeface="ＭＳ Ｐゴシック"/>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108" charset="-128"/>
          <a:cs typeface="ＭＳ Ｐゴシック"/>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108" charset="-128"/>
          <a:cs typeface="ＭＳ Ｐゴシック"/>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108" charset="-128"/>
          <a:cs typeface="ＭＳ Ｐゴシック"/>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0.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CREX_INTRO_SCRN.psd"/>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561974" y="1600200"/>
            <a:ext cx="5457825" cy="1015663"/>
          </a:xfrm>
          <a:prstGeom prst="rect">
            <a:avLst/>
          </a:prstGeom>
          <a:noFill/>
          <a:ln>
            <a:noFill/>
          </a:ln>
          <a:effectLst>
            <a:outerShdw blurRad="254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sz="6000" dirty="0" smtClean="0">
                <a:solidFill>
                  <a:schemeClr val="bg1"/>
                </a:solidFill>
                <a:latin typeface="HelveticaNeueLT Std Lt Cn"/>
                <a:ea typeface="ＭＳ Ｐゴシック" charset="-128"/>
                <a:cs typeface="HelveticaNeueLT Std Lt Cn"/>
              </a:rPr>
              <a:t>Welcome Back</a:t>
            </a:r>
          </a:p>
        </p:txBody>
      </p:sp>
      <p:sp>
        <p:nvSpPr>
          <p:cNvPr id="2" name="Rectangle 1"/>
          <p:cNvSpPr/>
          <p:nvPr/>
        </p:nvSpPr>
        <p:spPr>
          <a:xfrm>
            <a:off x="409575" y="2724150"/>
            <a:ext cx="8324850" cy="1938992"/>
          </a:xfrm>
          <a:prstGeom prst="rect">
            <a:avLst/>
          </a:prstGeom>
        </p:spPr>
        <p:txBody>
          <a:bodyPr wrap="square">
            <a:spAutoFit/>
          </a:bodyPr>
          <a:lstStyle/>
          <a:p>
            <a:pPr algn="ctr">
              <a:defRPr/>
            </a:pPr>
            <a:r>
              <a:rPr lang="en-US" sz="4400" dirty="0">
                <a:solidFill>
                  <a:schemeClr val="bg1"/>
                </a:solidFill>
                <a:latin typeface="HelveticaNeueLT Std Lt Cn"/>
                <a:ea typeface="ＭＳ Ｐゴシック" charset="-128"/>
                <a:cs typeface="HelveticaNeueLT Std Lt Cn"/>
              </a:rPr>
              <a:t>Lab </a:t>
            </a:r>
            <a:r>
              <a:rPr lang="en-US" sz="4400" dirty="0" smtClean="0">
                <a:solidFill>
                  <a:schemeClr val="bg1"/>
                </a:solidFill>
                <a:latin typeface="HelveticaNeueLT Std Lt Cn"/>
                <a:ea typeface="ＭＳ Ｐゴシック" charset="-128"/>
                <a:cs typeface="HelveticaNeueLT Std Lt Cn"/>
              </a:rPr>
              <a:t>7- </a:t>
            </a:r>
          </a:p>
          <a:p>
            <a:pPr algn="ctr">
              <a:defRPr/>
            </a:pPr>
            <a:r>
              <a:rPr lang="en-US" sz="4400" dirty="0" smtClean="0">
                <a:solidFill>
                  <a:schemeClr val="bg1"/>
                </a:solidFill>
                <a:latin typeface="HelveticaNeueLT Std Lt Cn"/>
                <a:ea typeface="ＭＳ Ｐゴシック" charset="-128"/>
                <a:cs typeface="HelveticaNeueLT Std Lt Cn"/>
              </a:rPr>
              <a:t>Gaining Internet Credibility;</a:t>
            </a:r>
          </a:p>
          <a:p>
            <a:pPr algn="ctr">
              <a:defRPr/>
            </a:pPr>
            <a:r>
              <a:rPr lang="en-US" sz="3000" dirty="0" smtClean="0">
                <a:solidFill>
                  <a:schemeClr val="bg1"/>
                </a:solidFill>
                <a:latin typeface="HelveticaNeueLT Std Lt Cn"/>
                <a:ea typeface="ＭＳ Ｐゴシック" charset="-128"/>
                <a:cs typeface="HelveticaNeueLT Std Lt Cn"/>
              </a:rPr>
              <a:t>How to get other great websites to link to you</a:t>
            </a:r>
            <a:endParaRPr lang="en-US" sz="3000" dirty="0">
              <a:solidFill>
                <a:schemeClr val="bg1"/>
              </a:solidFill>
              <a:latin typeface="HelveticaNeueLT Std Lt Cn"/>
              <a:ea typeface="ＭＳ Ｐゴシック" charset="-128"/>
              <a:cs typeface="HelveticaNeueLT Std Lt Cn"/>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smtClean="0">
                <a:latin typeface="HelveticaNeueLT Std Lt Ext" charset="0"/>
                <a:ea typeface="ＭＳ Ｐゴシック" pitchFamily="34" charset="-128"/>
              </a:rPr>
              <a:t>Lab 7</a:t>
            </a:r>
          </a:p>
        </p:txBody>
      </p:sp>
      <p:sp>
        <p:nvSpPr>
          <p:cNvPr id="2" name="TextBox 1"/>
          <p:cNvSpPr txBox="1"/>
          <p:nvPr/>
        </p:nvSpPr>
        <p:spPr>
          <a:xfrm>
            <a:off x="457200" y="808278"/>
            <a:ext cx="3657600" cy="3477875"/>
          </a:xfrm>
          <a:prstGeom prst="rect">
            <a:avLst/>
          </a:prstGeom>
          <a:noFill/>
          <a:ln w="19050">
            <a:solidFill>
              <a:srgbClr val="CE8455"/>
            </a:solidFill>
          </a:ln>
        </p:spPr>
        <p:txBody>
          <a:bodyPr wrap="square" rtlCol="0">
            <a:spAutoFit/>
          </a:bodyPr>
          <a:lstStyle/>
          <a:p>
            <a:pPr marL="342900" indent="-342900" algn="ctr" eaLnBrk="0" hangingPunct="0">
              <a:spcBef>
                <a:spcPct val="20000"/>
              </a:spcBef>
              <a:defRPr/>
            </a:pPr>
            <a:r>
              <a:rPr lang="en-US" sz="2800" b="1" dirty="0">
                <a:latin typeface="HelveticaNeueLT Std Lt Cn"/>
                <a:ea typeface="ＭＳ Ｐゴシック" pitchFamily="-108" charset="-128"/>
                <a:cs typeface="ＭＳ Ｐゴシック"/>
              </a:rPr>
              <a:t>Expectations</a:t>
            </a: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Chat Support Available During </a:t>
            </a:r>
            <a:r>
              <a:rPr lang="en-US" dirty="0" smtClean="0">
                <a:latin typeface="HelveticaNeueLT Std Lt Cn"/>
                <a:ea typeface="ＭＳ Ｐゴシック" pitchFamily="-108" charset="-128"/>
                <a:cs typeface="ＭＳ Ｐゴシック"/>
              </a:rPr>
              <a:t>Webinars</a:t>
            </a: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Knowing </a:t>
            </a:r>
            <a:r>
              <a:rPr lang="en-US" dirty="0" smtClean="0">
                <a:latin typeface="HelveticaNeueLT Std Lt Cn"/>
                <a:ea typeface="ＭＳ Ｐゴシック" pitchFamily="-108" charset="-128"/>
                <a:cs typeface="ＭＳ Ｐゴシック"/>
              </a:rPr>
              <a:t>Your </a:t>
            </a:r>
            <a:r>
              <a:rPr lang="en-US" dirty="0">
                <a:latin typeface="HelveticaNeueLT Std Lt Cn"/>
                <a:ea typeface="ＭＳ Ｐゴシック" pitchFamily="-108" charset="-128"/>
                <a:cs typeface="ＭＳ Ｐゴシック"/>
              </a:rPr>
              <a:t>Resources</a:t>
            </a:r>
          </a:p>
          <a:p>
            <a:pPr marL="342900" indent="-342900" eaLnBrk="0" hangingPunct="0">
              <a:spcBef>
                <a:spcPct val="20000"/>
              </a:spcBef>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Webinar </a:t>
            </a:r>
            <a:r>
              <a:rPr lang="en-US" dirty="0" smtClean="0">
                <a:latin typeface="HelveticaNeueLT Std Lt Cn"/>
                <a:ea typeface="ＭＳ Ｐゴシック" pitchFamily="-108" charset="-128"/>
                <a:cs typeface="ＭＳ Ｐゴシック"/>
              </a:rPr>
              <a:t>Process</a:t>
            </a:r>
            <a:endParaRPr lang="en-US" dirty="0">
              <a:latin typeface="HelveticaNeueLT Std Lt Cn"/>
              <a:ea typeface="ＭＳ Ｐゴシック" pitchFamily="-108" charset="-128"/>
              <a:cs typeface="ＭＳ Ｐゴシック"/>
            </a:endParaRPr>
          </a:p>
        </p:txBody>
      </p:sp>
      <p:sp>
        <p:nvSpPr>
          <p:cNvPr id="8" name="Subtitle 2"/>
          <p:cNvSpPr txBox="1">
            <a:spLocks/>
          </p:cNvSpPr>
          <p:nvPr/>
        </p:nvSpPr>
        <p:spPr>
          <a:xfrm>
            <a:off x="4953000" y="1219201"/>
            <a:ext cx="3733800" cy="2608406"/>
          </a:xfrm>
          <a:prstGeom prst="rect">
            <a:avLst/>
          </a:prstGeom>
          <a:noFill/>
          <a:ln w="19050">
            <a:solidFill>
              <a:srgbClr val="CE8455"/>
            </a:solidFill>
          </a:ln>
        </p:spPr>
        <p:style>
          <a:lnRef idx="2">
            <a:schemeClr val="accent5"/>
          </a:lnRef>
          <a:fillRef idx="1">
            <a:schemeClr val="lt1"/>
          </a:fillRef>
          <a:effectRef idx="0">
            <a:schemeClr val="accent5"/>
          </a:effectRef>
          <a:fontRef idx="minor">
            <a:schemeClr val="dk1"/>
          </a:fontRef>
        </p:style>
        <p:txBody>
          <a:bodyPr/>
          <a:lstStyle/>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Facebook </a:t>
            </a:r>
            <a:r>
              <a:rPr lang="en-US" sz="2800" b="1" dirty="0">
                <a:solidFill>
                  <a:schemeClr val="tx1"/>
                </a:solidFill>
                <a:latin typeface="HelveticaNeueLT Std Lt Cn"/>
                <a:ea typeface="ＭＳ Ｐゴシック" pitchFamily="-108" charset="-128"/>
                <a:cs typeface="ＭＳ Ｐゴシック"/>
              </a:rPr>
              <a:t>Support</a:t>
            </a:r>
            <a:endParaRPr lang="en-US" sz="32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Search: Crexendo UP Website Competition</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b="1"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Online Resources</a:t>
            </a: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up.Crexendo.com/</a:t>
            </a:r>
            <a:r>
              <a:rPr lang="en-US" sz="2000" dirty="0" err="1" smtClean="0">
                <a:solidFill>
                  <a:schemeClr val="tx1"/>
                </a:solidFill>
                <a:latin typeface="HelveticaNeueLT Std Lt Cn"/>
                <a:ea typeface="ＭＳ Ｐゴシック" pitchFamily="-108" charset="-128"/>
                <a:cs typeface="ＭＳ Ｐゴシック"/>
              </a:rPr>
              <a:t>unr</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dirty="0">
              <a:solidFill>
                <a:schemeClr val="tx1"/>
              </a:solidFill>
              <a:latin typeface="HelveticaNeueLT Std Lt Cn"/>
              <a:ea typeface="ＭＳ Ｐゴシック" pitchFamily="-108" charset="-128"/>
              <a:cs typeface="ＭＳ Ｐゴシック"/>
            </a:endParaRPr>
          </a:p>
          <a:p>
            <a:pPr marL="342900" indent="-342900" eaLnBrk="0" hangingPunct="0">
              <a:spcBef>
                <a:spcPct val="20000"/>
              </a:spcBef>
              <a:defRPr/>
            </a:pPr>
            <a:endParaRPr lang="en-US" sz="3200" dirty="0">
              <a:solidFill>
                <a:schemeClr val="bg1">
                  <a:lumMod val="50000"/>
                </a:schemeClr>
              </a:solidFill>
              <a:latin typeface="HelveticaNeueLT Std Lt Cn"/>
              <a:ea typeface="ＭＳ Ｐゴシック" pitchFamily="-108" charset="-128"/>
              <a:cs typeface="ＭＳ Ｐゴシック"/>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a:t>
            </a:r>
          </a:p>
        </p:txBody>
      </p:sp>
      <p:sp>
        <p:nvSpPr>
          <p:cNvPr id="7" name="Text Placeholder 4"/>
          <p:cNvSpPr txBox="1">
            <a:spLocks/>
          </p:cNvSpPr>
          <p:nvPr/>
        </p:nvSpPr>
        <p:spPr bwMode="auto">
          <a:xfrm>
            <a:off x="152400" y="178594"/>
            <a:ext cx="6477000" cy="3688556"/>
          </a:xfrm>
          <a:prstGeom prst="rect">
            <a:avLst/>
          </a:prstGeom>
          <a:noFill/>
          <a:ln w="9525">
            <a:noFill/>
            <a:miter lim="800000"/>
            <a:headEnd/>
            <a:tailEnd/>
          </a:ln>
        </p:spPr>
        <p:txBody>
          <a:bodyPr lIns="0" tIns="0" rIns="0" bIns="0"/>
          <a:lstStyle/>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r>
              <a:rPr lang="en-US" sz="2000" b="1" dirty="0">
                <a:latin typeface="+mn-lt"/>
                <a:ea typeface="ＭＳ Ｐゴシック" pitchFamily="-108" charset="-128"/>
                <a:cs typeface="ＭＳ Ｐゴシック"/>
              </a:rPr>
              <a:t>Live presentation</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Attendees are muted</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Type your questions in the “Questions” window</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Questions answered live or via chat </a:t>
            </a:r>
            <a:r>
              <a:rPr lang="en-US" sz="2000" dirty="0" smtClean="0">
                <a:latin typeface="+mn-lt"/>
                <a:ea typeface="ＭＳ Ｐゴシック" pitchFamily="-108" charset="-128"/>
                <a:cs typeface="ＭＳ Ｐゴシック"/>
              </a:rPr>
              <a:t>reply</a:t>
            </a:r>
            <a:endParaRPr lang="en-US" sz="2000" dirty="0">
              <a:latin typeface="+mn-lt"/>
              <a:ea typeface="ＭＳ Ｐゴシック" pitchFamily="-108" charset="-128"/>
              <a:cs typeface="ＭＳ Ｐゴシック"/>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249" t="34225" r="6468" b="3645"/>
          <a:stretch>
            <a:fillRect/>
          </a:stretch>
        </p:blipFill>
        <p:spPr bwMode="auto">
          <a:xfrm>
            <a:off x="6553200" y="628650"/>
            <a:ext cx="2514600" cy="398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rved Down Arrow 9"/>
          <p:cNvSpPr/>
          <p:nvPr/>
        </p:nvSpPr>
        <p:spPr>
          <a:xfrm>
            <a:off x="4038600" y="1600200"/>
            <a:ext cx="2743200" cy="800100"/>
          </a:xfrm>
          <a:prstGeom prst="curvedDownArrow">
            <a:avLst/>
          </a:prstGeom>
          <a:solidFill>
            <a:srgbClr val="CE8455"/>
          </a:solidFill>
          <a:ln>
            <a:solidFill>
              <a:srgbClr val="B5691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extLst>
      <p:ext uri="{BB962C8B-B14F-4D97-AF65-F5344CB8AC3E}">
        <p14:creationId xmlns:p14="http://schemas.microsoft.com/office/powerpoint/2010/main" val="280450777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Review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587956410"/>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TextBox 1"/>
          <p:cNvSpPr txBox="1"/>
          <p:nvPr/>
        </p:nvSpPr>
        <p:spPr>
          <a:xfrm>
            <a:off x="2438400" y="742950"/>
            <a:ext cx="6629400" cy="3416320"/>
          </a:xfrm>
          <a:prstGeom prst="rect">
            <a:avLst/>
          </a:prstGeom>
          <a:noFill/>
        </p:spPr>
        <p:txBody>
          <a:bodyPr wrap="square" rtlCol="0">
            <a:spAutoFit/>
          </a:bodyPr>
          <a:lstStyle/>
          <a:p>
            <a:pPr marL="342900" indent="-342900">
              <a:buFont typeface="Wingdings" pitchFamily="2" charset="2"/>
              <a:buChar char="ü"/>
            </a:pPr>
            <a:r>
              <a:rPr lang="en-US" dirty="0" smtClean="0"/>
              <a:t>Free Live Directories</a:t>
            </a:r>
          </a:p>
          <a:p>
            <a:pPr marL="342900" indent="-342900">
              <a:buFont typeface="Wingdings" pitchFamily="2" charset="2"/>
              <a:buChar char="ü"/>
            </a:pPr>
            <a:endParaRPr lang="en-US" dirty="0" smtClean="0"/>
          </a:p>
          <a:p>
            <a:pPr marL="342900" indent="-342900">
              <a:buFont typeface="Wingdings" pitchFamily="2" charset="2"/>
              <a:buChar char="ü"/>
            </a:pPr>
            <a:r>
              <a:rPr lang="en-US" dirty="0" smtClean="0"/>
              <a:t>Paid Live Directories</a:t>
            </a:r>
          </a:p>
          <a:p>
            <a:pPr marL="342900" indent="-342900">
              <a:buFont typeface="Wingdings" pitchFamily="2" charset="2"/>
              <a:buChar char="ü"/>
            </a:pPr>
            <a:endParaRPr lang="en-US" dirty="0" smtClean="0"/>
          </a:p>
          <a:p>
            <a:pPr marL="342900" indent="-342900">
              <a:buFont typeface="Wingdings" pitchFamily="2" charset="2"/>
              <a:buChar char="ü"/>
            </a:pPr>
            <a:r>
              <a:rPr lang="en-US" dirty="0" smtClean="0"/>
              <a:t>Social Bookmarking</a:t>
            </a:r>
          </a:p>
          <a:p>
            <a:pPr marL="800100" lvl="1" indent="-342900">
              <a:buFont typeface="Wingdings" pitchFamily="2" charset="2"/>
              <a:buChar char="ü"/>
            </a:pPr>
            <a:r>
              <a:rPr lang="en-US" dirty="0" smtClean="0"/>
              <a:t>Add This</a:t>
            </a:r>
          </a:p>
          <a:p>
            <a:pPr marL="1257300" lvl="2" indent="-342900">
              <a:buFont typeface="Wingdings" pitchFamily="2" charset="2"/>
              <a:buChar char="ü"/>
            </a:pPr>
            <a:r>
              <a:rPr lang="en-US" dirty="0" smtClean="0"/>
              <a:t>Facebook</a:t>
            </a:r>
          </a:p>
          <a:p>
            <a:pPr marL="1257300" lvl="2" indent="-342900">
              <a:buFont typeface="Wingdings" pitchFamily="2" charset="2"/>
              <a:buChar char="ü"/>
            </a:pPr>
            <a:r>
              <a:rPr lang="en-US" dirty="0" smtClean="0"/>
              <a:t>Twitter</a:t>
            </a:r>
          </a:p>
          <a:p>
            <a:pPr marL="1257300" lvl="2" indent="-342900">
              <a:buFont typeface="Wingdings" pitchFamily="2" charset="2"/>
              <a:buChar char="ü"/>
            </a:pPr>
            <a:r>
              <a:rPr lang="en-US" dirty="0" smtClean="0"/>
              <a:t>Google+ etc..</a:t>
            </a:r>
            <a:endParaRPr lang="en-US" dirty="0"/>
          </a:p>
        </p:txBody>
      </p:sp>
      <p:pic>
        <p:nvPicPr>
          <p:cNvPr id="9" name="Picture 4" descr="http://www.blogcdn.com/blog.mapquest.com/media/2008/10/local-addthi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6025" y="1885950"/>
            <a:ext cx="2743200"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35579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424057128"/>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Rounded Rectangle 2"/>
          <p:cNvSpPr/>
          <p:nvPr/>
        </p:nvSpPr>
        <p:spPr>
          <a:xfrm>
            <a:off x="5257800" y="2343150"/>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a:t>
            </a:r>
            <a:r>
              <a:rPr lang="en-US" sz="1200" dirty="0" smtClean="0"/>
              <a:t>wesome Site</a:t>
            </a:r>
            <a:endParaRPr lang="en-US" sz="1200" dirty="0"/>
          </a:p>
        </p:txBody>
      </p:sp>
      <p:sp>
        <p:nvSpPr>
          <p:cNvPr id="9" name="Rounded Rectangle 8"/>
          <p:cNvSpPr/>
          <p:nvPr/>
        </p:nvSpPr>
        <p:spPr>
          <a:xfrm>
            <a:off x="5257800" y="904875"/>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Blogs</a:t>
            </a:r>
            <a:endParaRPr lang="en-US" sz="1200" dirty="0"/>
          </a:p>
        </p:txBody>
      </p:sp>
      <p:sp>
        <p:nvSpPr>
          <p:cNvPr id="11" name="Rounded Rectangle 10"/>
          <p:cNvSpPr/>
          <p:nvPr/>
        </p:nvSpPr>
        <p:spPr>
          <a:xfrm>
            <a:off x="7086600" y="2457450"/>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Directories</a:t>
            </a:r>
            <a:endParaRPr lang="en-US" sz="1200" dirty="0"/>
          </a:p>
        </p:txBody>
      </p:sp>
      <p:sp>
        <p:nvSpPr>
          <p:cNvPr id="12" name="Rounded Rectangle 11"/>
          <p:cNvSpPr/>
          <p:nvPr/>
        </p:nvSpPr>
        <p:spPr>
          <a:xfrm>
            <a:off x="4524375" y="3638550"/>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Social Bookmarks</a:t>
            </a:r>
            <a:endParaRPr lang="en-US" sz="1200" dirty="0"/>
          </a:p>
        </p:txBody>
      </p:sp>
      <p:sp>
        <p:nvSpPr>
          <p:cNvPr id="13" name="Rounded Rectangle 12"/>
          <p:cNvSpPr/>
          <p:nvPr/>
        </p:nvSpPr>
        <p:spPr>
          <a:xfrm>
            <a:off x="7000875" y="1343025"/>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Forums</a:t>
            </a:r>
            <a:endParaRPr lang="en-US" sz="1200" dirty="0"/>
          </a:p>
        </p:txBody>
      </p:sp>
      <p:sp>
        <p:nvSpPr>
          <p:cNvPr id="15" name="Rounded Rectangle 14"/>
          <p:cNvSpPr/>
          <p:nvPr/>
        </p:nvSpPr>
        <p:spPr>
          <a:xfrm>
            <a:off x="3505200" y="1362075"/>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Videos</a:t>
            </a:r>
            <a:endParaRPr lang="en-US" sz="1200" dirty="0"/>
          </a:p>
        </p:txBody>
      </p:sp>
      <p:sp>
        <p:nvSpPr>
          <p:cNvPr id="16" name="Rounded Rectangle 15"/>
          <p:cNvSpPr/>
          <p:nvPr/>
        </p:nvSpPr>
        <p:spPr>
          <a:xfrm>
            <a:off x="6248400" y="3638550"/>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Web 2.0</a:t>
            </a:r>
            <a:endParaRPr lang="en-US" sz="1200" dirty="0"/>
          </a:p>
        </p:txBody>
      </p:sp>
      <p:sp>
        <p:nvSpPr>
          <p:cNvPr id="17" name="Rounded Rectangle 16"/>
          <p:cNvSpPr/>
          <p:nvPr/>
        </p:nvSpPr>
        <p:spPr>
          <a:xfrm>
            <a:off x="3467100" y="2495550"/>
            <a:ext cx="990600" cy="4572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Photos</a:t>
            </a:r>
            <a:endParaRPr lang="en-US" sz="1200" dirty="0"/>
          </a:p>
        </p:txBody>
      </p:sp>
      <p:cxnSp>
        <p:nvCxnSpPr>
          <p:cNvPr id="5" name="Straight Arrow Connector 4"/>
          <p:cNvCxnSpPr/>
          <p:nvPr/>
        </p:nvCxnSpPr>
        <p:spPr>
          <a:xfrm>
            <a:off x="4648200" y="1885950"/>
            <a:ext cx="533400" cy="4572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15000" y="1504950"/>
            <a:ext cx="38100" cy="6858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19" name="Straight Arrow Connector 18"/>
          <p:cNvCxnSpPr/>
          <p:nvPr/>
        </p:nvCxnSpPr>
        <p:spPr>
          <a:xfrm>
            <a:off x="4572000" y="2724150"/>
            <a:ext cx="533400" cy="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0" name="Straight Arrow Connector 19"/>
          <p:cNvCxnSpPr/>
          <p:nvPr/>
        </p:nvCxnSpPr>
        <p:spPr>
          <a:xfrm flipV="1">
            <a:off x="5257800" y="2952750"/>
            <a:ext cx="228600" cy="6096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1" name="Straight Arrow Connector 20"/>
          <p:cNvCxnSpPr/>
          <p:nvPr/>
        </p:nvCxnSpPr>
        <p:spPr>
          <a:xfrm flipH="1" flipV="1">
            <a:off x="6172202" y="2952750"/>
            <a:ext cx="380998" cy="6096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2" name="Straight Arrow Connector 21"/>
          <p:cNvCxnSpPr/>
          <p:nvPr/>
        </p:nvCxnSpPr>
        <p:spPr>
          <a:xfrm flipH="1">
            <a:off x="6324600" y="2647950"/>
            <a:ext cx="676276" cy="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3" name="Straight Arrow Connector 22"/>
          <p:cNvCxnSpPr/>
          <p:nvPr/>
        </p:nvCxnSpPr>
        <p:spPr>
          <a:xfrm flipH="1">
            <a:off x="6324600" y="1885950"/>
            <a:ext cx="609600" cy="352425"/>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26809049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080274406"/>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609850" y="971550"/>
            <a:ext cx="6096000" cy="1815882"/>
          </a:xfrm>
          <a:prstGeom prst="rect">
            <a:avLst/>
          </a:prstGeom>
        </p:spPr>
        <p:txBody>
          <a:bodyPr wrap="square">
            <a:spAutoFit/>
          </a:bodyPr>
          <a:lstStyle/>
          <a:p>
            <a:r>
              <a:rPr lang="en-US" sz="1600" b="1" dirty="0" smtClean="0"/>
              <a:t>Anchor </a:t>
            </a:r>
            <a:r>
              <a:rPr lang="en-US" sz="1600" b="1" dirty="0"/>
              <a:t>T</a:t>
            </a:r>
            <a:r>
              <a:rPr lang="en-US" sz="1600" b="1" dirty="0" smtClean="0"/>
              <a:t>ext</a:t>
            </a:r>
            <a:r>
              <a:rPr lang="en-US" sz="1600" b="1" dirty="0"/>
              <a:t> </a:t>
            </a:r>
            <a:r>
              <a:rPr lang="en-US" sz="1600" dirty="0"/>
              <a:t>is the visible, clickable text in a </a:t>
            </a:r>
            <a:r>
              <a:rPr lang="en-US" sz="1600" dirty="0">
                <a:solidFill>
                  <a:srgbClr val="0000FF"/>
                </a:solidFill>
              </a:rPr>
              <a:t>hyperlink</a:t>
            </a:r>
            <a:r>
              <a:rPr lang="en-US" sz="1600" dirty="0"/>
              <a:t>. The words contained in the anchor text can determine the ranking that the page will receive by search engines</a:t>
            </a:r>
            <a:r>
              <a:rPr lang="en-US" sz="1600" dirty="0" smtClean="0"/>
              <a:t>.</a:t>
            </a:r>
          </a:p>
          <a:p>
            <a:endParaRPr lang="en-US" sz="1600" dirty="0"/>
          </a:p>
          <a:p>
            <a:r>
              <a:rPr lang="en-US" sz="1600" dirty="0" smtClean="0"/>
              <a:t>When creating external links you will use your keyword phrases as your Anchor Text. This tells Google that the site we are linking to is about that keyword.</a:t>
            </a:r>
            <a:endParaRPr lang="en-US" sz="1600" dirty="0"/>
          </a:p>
        </p:txBody>
      </p:sp>
      <p:sp>
        <p:nvSpPr>
          <p:cNvPr id="3" name="TextBox 2"/>
          <p:cNvSpPr txBox="1"/>
          <p:nvPr/>
        </p:nvSpPr>
        <p:spPr>
          <a:xfrm>
            <a:off x="2609850" y="3257550"/>
            <a:ext cx="6248400" cy="276999"/>
          </a:xfrm>
          <a:prstGeom prst="rect">
            <a:avLst/>
          </a:prstGeom>
          <a:noFill/>
        </p:spPr>
        <p:txBody>
          <a:bodyPr wrap="square" rtlCol="0">
            <a:spAutoFit/>
          </a:bodyPr>
          <a:lstStyle/>
          <a:p>
            <a:r>
              <a:rPr lang="en-US" sz="1200" b="1" dirty="0" smtClean="0"/>
              <a:t>“…clickable text in a </a:t>
            </a:r>
            <a:r>
              <a:rPr lang="en-US" sz="1200" b="1" dirty="0" smtClean="0">
                <a:solidFill>
                  <a:schemeClr val="accent6">
                    <a:lumMod val="75000"/>
                  </a:schemeClr>
                </a:solidFill>
              </a:rPr>
              <a:t>&lt;a </a:t>
            </a:r>
            <a:r>
              <a:rPr lang="en-US" sz="1200" b="1" dirty="0" err="1" smtClean="0">
                <a:solidFill>
                  <a:schemeClr val="accent6">
                    <a:lumMod val="75000"/>
                  </a:schemeClr>
                </a:solidFill>
              </a:rPr>
              <a:t>href</a:t>
            </a:r>
            <a:r>
              <a:rPr lang="en-US" sz="1200" b="1" dirty="0" smtClean="0">
                <a:solidFill>
                  <a:schemeClr val="accent6">
                    <a:lumMod val="75000"/>
                  </a:schemeClr>
                </a:solidFill>
              </a:rPr>
              <a:t>=“http://website.com”&gt;</a:t>
            </a:r>
            <a:r>
              <a:rPr lang="en-US" sz="1200" b="1" dirty="0" smtClean="0">
                <a:solidFill>
                  <a:srgbClr val="0000FF"/>
                </a:solidFill>
              </a:rPr>
              <a:t>hyperlink</a:t>
            </a:r>
            <a:r>
              <a:rPr lang="en-US" sz="1200" b="1" dirty="0" smtClean="0">
                <a:solidFill>
                  <a:schemeClr val="accent6">
                    <a:lumMod val="75000"/>
                  </a:schemeClr>
                </a:solidFill>
              </a:rPr>
              <a:t>&lt;/a&gt;</a:t>
            </a:r>
            <a:r>
              <a:rPr lang="en-US" sz="1200" b="1" dirty="0" smtClean="0"/>
              <a:t>. The words…”</a:t>
            </a:r>
            <a:endParaRPr lang="en-US" sz="1200" b="1" dirty="0"/>
          </a:p>
        </p:txBody>
      </p:sp>
    </p:spTree>
    <p:extLst>
      <p:ext uri="{BB962C8B-B14F-4D97-AF65-F5344CB8AC3E}">
        <p14:creationId xmlns:p14="http://schemas.microsoft.com/office/powerpoint/2010/main" val="62474435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904048775"/>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628650"/>
            <a:ext cx="5943600" cy="3892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03130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47175293"/>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923925"/>
            <a:ext cx="6629400" cy="2806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50314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193394136"/>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895600" y="971550"/>
            <a:ext cx="5638800" cy="2800767"/>
          </a:xfrm>
          <a:prstGeom prst="rect">
            <a:avLst/>
          </a:prstGeom>
        </p:spPr>
        <p:txBody>
          <a:bodyPr wrap="square">
            <a:spAutoFit/>
          </a:bodyPr>
          <a:lstStyle/>
          <a:p>
            <a:r>
              <a:rPr lang="en-US" sz="1600" dirty="0"/>
              <a:t>A </a:t>
            </a:r>
            <a:r>
              <a:rPr lang="en-US" sz="1600" b="1" dirty="0"/>
              <a:t>Web 2.0</a:t>
            </a:r>
            <a:r>
              <a:rPr lang="en-US" sz="1600" dirty="0"/>
              <a:t> is </a:t>
            </a:r>
            <a:r>
              <a:rPr lang="en-US" sz="1600" dirty="0" smtClean="0"/>
              <a:t>a </a:t>
            </a:r>
            <a:r>
              <a:rPr lang="en-US" sz="1600" dirty="0"/>
              <a:t>web applications that </a:t>
            </a:r>
            <a:r>
              <a:rPr lang="en-US" sz="1600" dirty="0" smtClean="0"/>
              <a:t>facilitates information sharing</a:t>
            </a:r>
            <a:r>
              <a:rPr lang="en-US" sz="1600" dirty="0"/>
              <a:t>, </a:t>
            </a:r>
            <a:r>
              <a:rPr lang="en-US" sz="1600" dirty="0" smtClean="0"/>
              <a:t>user-centered design,</a:t>
            </a:r>
            <a:r>
              <a:rPr lang="en-US" sz="1600" baseline="30000" dirty="0"/>
              <a:t> </a:t>
            </a:r>
            <a:r>
              <a:rPr lang="en-US" sz="1600" dirty="0" smtClean="0"/>
              <a:t>and</a:t>
            </a:r>
            <a:r>
              <a:rPr lang="en-US" sz="1600" dirty="0"/>
              <a:t> collaboration on the </a:t>
            </a:r>
            <a:r>
              <a:rPr lang="en-US" sz="1600" dirty="0" smtClean="0"/>
              <a:t>Web</a:t>
            </a:r>
            <a:r>
              <a:rPr lang="en-US" sz="1600" dirty="0"/>
              <a:t>. </a:t>
            </a:r>
            <a:r>
              <a:rPr lang="en-US" sz="1600" dirty="0" smtClean="0"/>
              <a:t/>
            </a:r>
            <a:br>
              <a:rPr lang="en-US" sz="1600" dirty="0" smtClean="0"/>
            </a:br>
            <a:r>
              <a:rPr lang="en-US" sz="1600" dirty="0" smtClean="0"/>
              <a:t/>
            </a:r>
            <a:br>
              <a:rPr lang="en-US" sz="1600" dirty="0" smtClean="0"/>
            </a:br>
            <a:r>
              <a:rPr lang="en-US" sz="1600" dirty="0" smtClean="0"/>
              <a:t>A </a:t>
            </a:r>
            <a:r>
              <a:rPr lang="en-US" sz="1600" dirty="0"/>
              <a:t>Web 2.0 site allows users to interact and collaborate with each other in a social media dialogue as creators </a:t>
            </a:r>
            <a:r>
              <a:rPr lang="en-US" sz="1600" dirty="0" smtClean="0"/>
              <a:t>of</a:t>
            </a:r>
            <a:r>
              <a:rPr lang="en-US" sz="1600" dirty="0"/>
              <a:t> user-generated content in a virtual </a:t>
            </a:r>
            <a:r>
              <a:rPr lang="en-US" sz="1600" dirty="0" smtClean="0"/>
              <a:t>community.  </a:t>
            </a:r>
            <a:br>
              <a:rPr lang="en-US" sz="1600" dirty="0" smtClean="0"/>
            </a:br>
            <a:r>
              <a:rPr lang="en-US" sz="1600" dirty="0" smtClean="0"/>
              <a:t/>
            </a:r>
            <a:br>
              <a:rPr lang="en-US" sz="1600" dirty="0" smtClean="0"/>
            </a:br>
            <a:r>
              <a:rPr lang="en-US" sz="1600" dirty="0" smtClean="0"/>
              <a:t>Examples </a:t>
            </a:r>
            <a:r>
              <a:rPr lang="en-US" sz="1600" dirty="0"/>
              <a:t>of Web 2.0 include social </a:t>
            </a:r>
            <a:r>
              <a:rPr lang="en-US" sz="1600" dirty="0" smtClean="0"/>
              <a:t>networking sites,</a:t>
            </a:r>
            <a:r>
              <a:rPr lang="en-US" sz="1600" dirty="0"/>
              <a:t> blogs, wikis, video sharing </a:t>
            </a:r>
            <a:r>
              <a:rPr lang="en-US" sz="1600" dirty="0" smtClean="0"/>
              <a:t>sites, sites like </a:t>
            </a:r>
            <a:r>
              <a:rPr lang="en-US" sz="1600" dirty="0" err="1" smtClean="0"/>
              <a:t>Squidoo</a:t>
            </a:r>
            <a:r>
              <a:rPr lang="en-US" sz="1600" dirty="0" smtClean="0"/>
              <a:t> and other web applications</a:t>
            </a:r>
            <a:r>
              <a:rPr lang="en-US" sz="1600" dirty="0"/>
              <a:t>.</a:t>
            </a:r>
          </a:p>
        </p:txBody>
      </p:sp>
    </p:spTree>
    <p:extLst>
      <p:ext uri="{BB962C8B-B14F-4D97-AF65-F5344CB8AC3E}">
        <p14:creationId xmlns:p14="http://schemas.microsoft.com/office/powerpoint/2010/main" val="422603130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731787443"/>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TextBox 2"/>
          <p:cNvSpPr txBox="1"/>
          <p:nvPr/>
        </p:nvSpPr>
        <p:spPr>
          <a:xfrm>
            <a:off x="2438400" y="628650"/>
            <a:ext cx="1704976" cy="984885"/>
          </a:xfrm>
          <a:prstGeom prst="rect">
            <a:avLst/>
          </a:prstGeom>
          <a:noFill/>
        </p:spPr>
        <p:txBody>
          <a:bodyPr wrap="square" rtlCol="0">
            <a:spAutoFit/>
          </a:bodyPr>
          <a:lstStyle/>
          <a:p>
            <a:r>
              <a:rPr lang="en-US" sz="1600" u="sng" dirty="0" smtClean="0"/>
              <a:t>Creating Blogs </a:t>
            </a:r>
          </a:p>
          <a:p>
            <a:r>
              <a:rPr lang="en-US" sz="1400" dirty="0" smtClean="0"/>
              <a:t>∙ Blogger</a:t>
            </a:r>
            <a:r>
              <a:rPr lang="en-US" sz="1400" dirty="0"/>
              <a:t/>
            </a:r>
            <a:br>
              <a:rPr lang="en-US" sz="1400" dirty="0"/>
            </a:br>
            <a:r>
              <a:rPr lang="en-US" sz="1400" dirty="0" smtClean="0"/>
              <a:t>∙ </a:t>
            </a:r>
            <a:r>
              <a:rPr lang="en-US" sz="1400" dirty="0" err="1" smtClean="0"/>
              <a:t>Wordpress</a:t>
            </a:r>
            <a:r>
              <a:rPr lang="en-US" sz="1400" dirty="0" smtClean="0"/>
              <a:t/>
            </a:r>
            <a:br>
              <a:rPr lang="en-US" sz="1400" dirty="0" smtClean="0"/>
            </a:br>
            <a:r>
              <a:rPr lang="en-US" sz="1400" dirty="0" smtClean="0"/>
              <a:t>∙ Thoughts.com</a:t>
            </a:r>
            <a:endParaRPr lang="en-US" sz="1400" dirty="0"/>
          </a:p>
        </p:txBody>
      </p:sp>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38575" y="1613535"/>
            <a:ext cx="5043488" cy="3002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13862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275808457"/>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9" name="TextBox 8"/>
          <p:cNvSpPr txBox="1"/>
          <p:nvPr/>
        </p:nvSpPr>
        <p:spPr>
          <a:xfrm>
            <a:off x="2438400" y="628650"/>
            <a:ext cx="2009775" cy="769441"/>
          </a:xfrm>
          <a:prstGeom prst="rect">
            <a:avLst/>
          </a:prstGeom>
          <a:noFill/>
        </p:spPr>
        <p:txBody>
          <a:bodyPr wrap="square" rtlCol="0">
            <a:spAutoFit/>
          </a:bodyPr>
          <a:lstStyle/>
          <a:p>
            <a:r>
              <a:rPr lang="en-US" sz="1600" u="sng" dirty="0" smtClean="0"/>
              <a:t>Creating Videos </a:t>
            </a:r>
          </a:p>
          <a:p>
            <a:r>
              <a:rPr lang="en-US" sz="1400" dirty="0" smtClean="0"/>
              <a:t>∙ </a:t>
            </a:r>
            <a:r>
              <a:rPr lang="en-US" sz="1400" dirty="0" err="1" smtClean="0"/>
              <a:t>Flixtime</a:t>
            </a:r>
            <a:r>
              <a:rPr lang="en-US" sz="1400" dirty="0"/>
              <a:t/>
            </a:r>
            <a:br>
              <a:rPr lang="en-US" sz="1400" dirty="0"/>
            </a:br>
            <a:r>
              <a:rPr lang="en-US" sz="1400" dirty="0" smtClean="0"/>
              <a:t>∙ </a:t>
            </a:r>
            <a:r>
              <a:rPr lang="en-US" sz="1400" dirty="0" err="1" smtClean="0"/>
              <a:t>Animoto</a:t>
            </a:r>
            <a:endParaRPr lang="en-US" sz="1400" dirty="0"/>
          </a:p>
        </p:txBody>
      </p:sp>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3287" y="1202539"/>
            <a:ext cx="5574451" cy="3198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95712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800216116"/>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11" name="TextBox 10"/>
          <p:cNvSpPr txBox="1"/>
          <p:nvPr/>
        </p:nvSpPr>
        <p:spPr>
          <a:xfrm>
            <a:off x="2514600" y="742950"/>
            <a:ext cx="2009775" cy="1015663"/>
          </a:xfrm>
          <a:prstGeom prst="rect">
            <a:avLst/>
          </a:prstGeom>
          <a:noFill/>
        </p:spPr>
        <p:txBody>
          <a:bodyPr wrap="square" rtlCol="0">
            <a:spAutoFit/>
          </a:bodyPr>
          <a:lstStyle/>
          <a:p>
            <a:r>
              <a:rPr lang="en-US" sz="1600" u="sng" dirty="0" smtClean="0"/>
              <a:t>Other Web 2.0</a:t>
            </a:r>
          </a:p>
          <a:p>
            <a:r>
              <a:rPr lang="en-US" sz="1400" dirty="0" smtClean="0"/>
              <a:t>∙ </a:t>
            </a:r>
            <a:r>
              <a:rPr lang="en-US" sz="1400" dirty="0" err="1" smtClean="0"/>
              <a:t>Squidoo</a:t>
            </a:r>
            <a:r>
              <a:rPr lang="en-US" sz="1400" dirty="0"/>
              <a:t/>
            </a:r>
            <a:br>
              <a:rPr lang="en-US" sz="1400" dirty="0"/>
            </a:br>
            <a:r>
              <a:rPr lang="en-US" sz="1400" dirty="0" smtClean="0"/>
              <a:t>∙ </a:t>
            </a:r>
            <a:r>
              <a:rPr lang="en-US" sz="1400" dirty="0" err="1" smtClean="0"/>
              <a:t>WikiHow</a:t>
            </a:r>
            <a:r>
              <a:rPr lang="en-US" sz="1400" dirty="0" smtClean="0"/>
              <a:t/>
            </a:r>
            <a:br>
              <a:rPr lang="en-US" sz="1400" dirty="0" smtClean="0"/>
            </a:br>
            <a:r>
              <a:rPr lang="en-US" sz="1400" dirty="0" smtClean="0"/>
              <a:t>∙ Landing Pages</a:t>
            </a:r>
            <a:endParaRPr lang="en-US" sz="1400" dirty="0"/>
          </a:p>
        </p:txBody>
      </p:sp>
      <p:pic>
        <p:nvPicPr>
          <p:cNvPr id="512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199" y="819150"/>
            <a:ext cx="4602021"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95712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306228538"/>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3867150"/>
            <a:ext cx="1295400" cy="749300"/>
          </a:xfrm>
          <a:prstGeom prst="ellipse">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6" name="Picture 2" descr="C:\Users\lahansen\AppData\Local\Microsoft\Windows\Temporary Internet Files\Content.IE5\SCXOX0HH\MC900439831[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495300"/>
            <a:ext cx="4343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733800" y="2792909"/>
            <a:ext cx="2537874" cy="769441"/>
          </a:xfrm>
          <a:prstGeom prst="rect">
            <a:avLst/>
          </a:prstGeom>
          <a:noFill/>
        </p:spPr>
        <p:txBody>
          <a:bodyPr wrap="none" lIns="91440" tIns="45720" rIns="91440" bIns="45720">
            <a:spAutoFit/>
          </a:bodyPr>
          <a:lstStyle/>
          <a:p>
            <a:pPr algn="ctr"/>
            <a:r>
              <a:rPr lang="en-US"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Answers</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9" name="Rectangle 8"/>
          <p:cNvSpPr/>
          <p:nvPr/>
        </p:nvSpPr>
        <p:spPr>
          <a:xfrm>
            <a:off x="4114800" y="1504950"/>
            <a:ext cx="3810000" cy="707886"/>
          </a:xfrm>
          <a:prstGeom prst="rect">
            <a:avLst/>
          </a:prstGeom>
          <a:noFill/>
        </p:spPr>
        <p:txBody>
          <a:bodyPr wrap="square" lIns="91440" tIns="45720" rIns="91440" bIns="45720">
            <a:spAutoFit/>
          </a:bodyPr>
          <a:lstStyle/>
          <a:p>
            <a:pPr algn="ctr"/>
            <a:r>
              <a:rPr lang="en-US"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Questions</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74848616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37&quot;&gt;&lt;property id=&quot;20148&quot; value=&quot;5&quot;/&gt;&lt;property id=&quot;20300&quot; value=&quot;Slide 12 - &amp;quot;How Google Changed Paid Search&amp;quot;&quot;/&gt;&lt;property id=&quot;20307&quot; value=&quot;270&quot;/&gt;&lt;/object&gt;&lt;object type=&quot;3&quot; unique_id=&quot;10038&quot;&gt;&lt;property id=&quot;20148&quot; value=&quot;5&quot;/&gt;&lt;property id=&quot;20300&quot; value=&quot;Slide 13 - &amp;quot;An Over-Simplified Example&amp;#x0D;&amp;#x0A;Scenario A&amp;quot;&quot;/&gt;&lt;property id=&quot;20307&quot; value=&quot;271&quot;/&gt;&lt;/object&gt;&lt;object type=&quot;3&quot; unique_id=&quot;10039&quot;&gt;&lt;property id=&quot;20148&quot; value=&quot;5&quot;/&gt;&lt;property id=&quot;20300&quot; value=&quot;Slide 14 - &amp;quot;An Over-Simplified Example&amp;#x0D;&amp;#x0A;Scenario B – Raising Bid&amp;quot;&quot;/&gt;&lt;property id=&quot;20307&quot; value=&quot;298&quot;/&gt;&lt;/object&gt;&lt;object type=&quot;3&quot; unique_id=&quot;10040&quot;&gt;&lt;property id=&quot;20148&quot; value=&quot;5&quot;/&gt;&lt;property id=&quot;20300&quot; value=&quot;Slide 15 - &amp;quot;An Over-Simplified Example&amp;#x0D;&amp;#x0A;Scenario C – Improves CTR&amp;quot;&quot;/&gt;&lt;property id=&quot;20307&quot; value=&quot;299&quot;/&gt;&lt;/object&gt;&lt;object type=&quot;3&quot; unique_id=&quot;10330&quot;&gt;&lt;property id=&quot;20148&quot; value=&quot;5&quot;/&gt;&lt;property id=&quot;20300&quot; value=&quot;Slide 4 - &amp;quot;Web Marketing Strategy Overview&amp;#x0D;&amp;#x0A;&amp;#x0D;&amp;#x0A;Lead Gen &amp;amp; eCommerce&amp;quot;&quot;/&gt;&lt;property id=&quot;20307&quot; value=&quot;303&quot;/&gt;&lt;/object&gt;&lt;object type=&quot;3&quot; unique_id=&quot;10657&quot;&gt;&lt;property id=&quot;20148&quot; value=&quot;5&quot;/&gt;&lt;property id=&quot;20300&quot; value=&quot;Slide 9&quot;/&gt;&lt;property id=&quot;20307&quot; value=&quot;309&quot;/&gt;&lt;/object&gt;&lt;object type=&quot;3&quot; unique_id=&quot;10755&quot;&gt;&lt;property id=&quot;20148&quot; value=&quot;5&quot;/&gt;&lt;property id=&quot;20300&quot; value=&quot;Slide 1 - &amp;quot;Growing Your Business &amp;#x0D;&amp;#x0A;With The Web&amp;quot;&quot;/&gt;&lt;property id=&quot;20307&quot; value=&quot;327&quot;/&gt;&lt;/object&gt;&lt;object type=&quot;3&quot; unique_id=&quot;10756&quot;&gt;&lt;property id=&quot;20148&quot; value=&quot;5&quot;/&gt;&lt;property id=&quot;20300&quot; value=&quot;Slide 2 - &amp;quot;About Crexendo&amp;quot;&quot;/&gt;&lt;property id=&quot;20307&quot; value=&quot;328&quot;/&gt;&lt;/object&gt;&lt;object type=&quot;3&quot; unique_id=&quot;10757&quot;&gt;&lt;property id=&quot;20148&quot; value=&quot;5&quot;/&gt;&lt;property id=&quot;20300&quot; value=&quot;Slide 3 - &amp;quot;4 Ingredients for Success on the Web&amp;quot;&quot;/&gt;&lt;property id=&quot;20307&quot; value=&quot;311&quot;/&gt;&lt;/object&gt;&lt;object type=&quot;3&quot; unique_id=&quot;10758&quot;&gt;&lt;property id=&quot;20148&quot; value=&quot;5&quot;/&gt;&lt;property id=&quot;20300&quot; value=&quot;Slide 5 - &amp;quot;Web Marketing Strategy - Accurate Analytics&amp;#x0D;&amp;#x0A;&amp;#x0D;&amp;#x0A;Lead Gen &amp;amp; eCommerce&amp;quot;&quot;/&gt;&lt;property id=&quot;20307&quot; value=&quot;312&quot;/&gt;&lt;/object&gt;&lt;object type=&quot;3&quot; unique_id=&quot;10759&quot;&gt;&lt;property id=&quot;20148&quot; value=&quot;5&quot;/&gt;&lt;property id=&quot;20300&quot; value=&quot;Slide 6&quot;/&gt;&lt;property id=&quot;20307&quot; value=&quot;313&quot;/&gt;&lt;/object&gt;&lt;object type=&quot;3&quot; unique_id=&quot;10760&quot;&gt;&lt;property id=&quot;20148&quot; value=&quot;5&quot;/&gt;&lt;property id=&quot;20300&quot; value=&quot;Slide 7 - &amp;quot;Web Marketing Strategy - SEO&amp;#x0D;&amp;#x0A;&amp;#x0D;&amp;#x0A;Lead Gen &amp;amp; eCommerce&amp;quot;&quot;/&gt;&lt;property id=&quot;20307&quot; value=&quot;317&quot;/&gt;&lt;/object&gt;&lt;object type=&quot;3&quot; unique_id=&quot;10761&quot;&gt;&lt;property id=&quot;20148&quot; value=&quot;5&quot;/&gt;&lt;property id=&quot;20300&quot; value=&quot;Slide 8 - &amp;quot;Web Marketing Strategy – Conversion Rate Optimization&amp;#x0D;&amp;#x0A;&amp;#x0D;&amp;#x0A;Lead Gen &amp;amp; eCommerce&amp;quot;&quot;/&gt;&lt;property id=&quot;20307&quot; value=&quot;318&quot;/&gt;&lt;/object&gt;&lt;object type=&quot;3&quot; unique_id=&quot;10762&quot;&gt;&lt;property id=&quot;20148&quot; value=&quot;5&quot;/&gt;&lt;property id=&quot;20300&quot; value=&quot;Slide 10&quot;/&gt;&lt;property id=&quot;20307&quot; value=&quot;320&quot;/&gt;&lt;/object&gt;&lt;object type=&quot;3&quot; unique_id=&quot;10763&quot;&gt;&lt;property id=&quot;20148&quot; value=&quot;5&quot;/&gt;&lt;property id=&quot;20300&quot; value=&quot;Slide 11 - &amp;quot;Web Marketing Strategy – Paid Search&amp;#x0D;&amp;#x0A;&amp;#x0D;&amp;#x0A;Lead Gen &amp;amp; eCommerce&amp;quot;&quot;/&gt;&lt;property id=&quot;20307&quot; value=&quot;319&quot;/&gt;&lt;/object&gt;&lt;object type=&quot;3&quot; unique_id=&quot;10764&quot;&gt;&lt;property id=&quot;20148&quot; value=&quot;5&quot;/&gt;&lt;property id=&quot;20300&quot; value=&quot;Slide 16&quot;/&gt;&lt;property id=&quot;20307&quot; value=&quot;323&quot;/&gt;&lt;/object&gt;&lt;object type=&quot;3&quot; unique_id=&quot;10765&quot;&gt;&lt;property id=&quot;20148&quot; value=&quot;5&quot;/&gt;&lt;property id=&quot;20300&quot; value=&quot;Slide 17&quot;/&gt;&lt;property id=&quot;20307&quot; value=&quot;321&quot;/&gt;&lt;/object&gt;&lt;object type=&quot;3&quot; unique_id=&quot;10766&quot;&gt;&lt;property id=&quot;20148&quot; value=&quot;5&quot;/&gt;&lt;property id=&quot;20300&quot; value=&quot;Slide 18&quot;/&gt;&lt;property id=&quot;20307&quot; value=&quot;322&quot;/&gt;&lt;/object&gt;&lt;object type=&quot;3&quot; unique_id=&quot;10767&quot;&gt;&lt;property id=&quot;20148&quot; value=&quot;5&quot;/&gt;&lt;property id=&quot;20300&quot; value=&quot;Slide 19&quot;/&gt;&lt;property id=&quot;20307&quot; value=&quot;325&quot;/&gt;&lt;/object&gt;&lt;object type=&quot;3&quot; unique_id=&quot;10768&quot;&gt;&lt;property id=&quot;20148&quot; value=&quot;5&quot;/&gt;&lt;property id=&quot;20300&quot; value=&quot;Slide 20&quot;/&gt;&lt;property id=&quot;20307&quot; value=&quot;326&quot;/&gt;&lt;/object&gt;&lt;object type=&quot;3&quot; unique_id=&quot;10769&quot;&gt;&lt;property id=&quot;20148&quot; value=&quot;5&quot;/&gt;&lt;property id=&quot;20300&quot; value=&quot;Slide 21&quot;/&gt;&lt;property id=&quot;20307&quot; value=&quot;324&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9871</TotalTime>
  <Words>614</Words>
  <Application>Microsoft Office PowerPoint</Application>
  <PresentationFormat>On-screen Show (16:9)</PresentationFormat>
  <Paragraphs>164</Paragraphs>
  <Slides>13</Slides>
  <Notes>9</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Lab 7</vt:lpstr>
      <vt:lpstr>Lab 7</vt:lpstr>
      <vt:lpstr>Lab 7        Review        </vt:lpstr>
      <vt:lpstr>Lab 7                </vt:lpstr>
      <vt:lpstr>Lab 7                </vt:lpstr>
      <vt:lpstr>Lab 7                </vt:lpstr>
      <vt:lpstr>Lab 7                </vt:lpstr>
      <vt:lpstr>Lab 7                </vt:lpstr>
      <vt:lpstr>Lab 7                </vt:lpstr>
      <vt:lpstr>Lab 7                </vt:lpstr>
      <vt:lpstr>Lab 7                </vt:lpstr>
      <vt:lpstr>Lab 7       </vt:lpstr>
    </vt:vector>
  </TitlesOfParts>
  <Company>Storesonline,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6</dc:title>
  <dc:creator>Lance Hansen</dc:creator>
  <cp:lastModifiedBy>hharman</cp:lastModifiedBy>
  <cp:revision>183</cp:revision>
  <dcterms:created xsi:type="dcterms:W3CDTF">2011-05-10T20:43:57Z</dcterms:created>
  <dcterms:modified xsi:type="dcterms:W3CDTF">2011-11-01T21:24:48Z</dcterms:modified>
</cp:coreProperties>
</file>